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8288000" cy="10287000"/>
  <p:notesSz cx="6858000" cy="9144000"/>
  <p:embeddedFontLst>
    <p:embeddedFont>
      <p:font typeface="思源宋体-粗体" panose="02010600030101010101" charset="-122"/>
      <p:regular r:id="rId17"/>
    </p:embeddedFont>
    <p:embeddedFont>
      <p:font typeface="思源宋体-粗体 Bold" panose="02010600030101010101" charset="-122"/>
      <p:regular r:id="rId18"/>
    </p:embeddedFont>
    <p:embeddedFont>
      <p:font typeface="Arimo" panose="02010600030101010101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128" y="1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53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954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955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956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957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95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8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899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90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90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90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924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92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92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92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7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90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90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91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91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91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91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91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91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8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929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93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93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93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934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935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93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93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93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940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941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94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943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94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94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94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90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90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90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7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948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949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95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95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95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7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918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919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92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92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92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6/1/2025</a:t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1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"/>
          <p:cNvGrpSpPr/>
          <p:nvPr/>
        </p:nvGrpSpPr>
        <p:grpSpPr>
          <a:xfrm>
            <a:off x="4523422" y="9194007"/>
            <a:ext cx="9918924" cy="1092993"/>
            <a:chOff x="0" y="0"/>
            <a:chExt cx="13225232" cy="1457324"/>
          </a:xfrm>
        </p:grpSpPr>
        <p:sp>
          <p:nvSpPr>
            <p:cNvPr id="1048584" name="Freeform 3"/>
            <p:cNvSpPr/>
            <p:nvPr/>
          </p:nvSpPr>
          <p:spPr>
            <a:xfrm>
              <a:off x="0" y="0"/>
              <a:ext cx="13225272" cy="1457325"/>
            </a:xfrm>
            <a:custGeom>
              <a:avLst/>
              <a:gdLst/>
              <a:ahLst/>
              <a:cxnLst/>
              <a:rect l="l" t="t" r="r" b="b"/>
              <a:pathLst>
                <a:path w="13225272" h="1457325">
                  <a:moveTo>
                    <a:pt x="0" y="1457325"/>
                  </a:moveTo>
                  <a:lnTo>
                    <a:pt x="1516634" y="0"/>
                  </a:lnTo>
                  <a:lnTo>
                    <a:pt x="11708638" y="0"/>
                  </a:lnTo>
                  <a:lnTo>
                    <a:pt x="13225272" y="1457325"/>
                  </a:lnTo>
                  <a:close/>
                </a:path>
              </a:pathLst>
            </a:custGeom>
            <a:solidFill>
              <a:srgbClr val="C9B489">
                <a:alpha val="3922"/>
              </a:srgbClr>
            </a:solidFill>
          </p:spPr>
        </p:sp>
      </p:grpSp>
      <p:grpSp>
        <p:nvGrpSpPr>
          <p:cNvPr id="27" name="Group 4"/>
          <p:cNvGrpSpPr/>
          <p:nvPr/>
        </p:nvGrpSpPr>
        <p:grpSpPr>
          <a:xfrm>
            <a:off x="3845654" y="9194007"/>
            <a:ext cx="9918924" cy="1092993"/>
            <a:chOff x="0" y="0"/>
            <a:chExt cx="13225232" cy="1457324"/>
          </a:xfrm>
        </p:grpSpPr>
        <p:sp>
          <p:nvSpPr>
            <p:cNvPr id="1048585" name="Freeform 5"/>
            <p:cNvSpPr/>
            <p:nvPr/>
          </p:nvSpPr>
          <p:spPr>
            <a:xfrm>
              <a:off x="0" y="0"/>
              <a:ext cx="13225272" cy="1457325"/>
            </a:xfrm>
            <a:custGeom>
              <a:avLst/>
              <a:gdLst/>
              <a:ahLst/>
              <a:cxnLst/>
              <a:rect l="l" t="t" r="r" b="b"/>
              <a:pathLst>
                <a:path w="13225272" h="1457325">
                  <a:moveTo>
                    <a:pt x="0" y="1457325"/>
                  </a:moveTo>
                  <a:lnTo>
                    <a:pt x="1516634" y="0"/>
                  </a:lnTo>
                  <a:lnTo>
                    <a:pt x="11708638" y="0"/>
                  </a:lnTo>
                  <a:lnTo>
                    <a:pt x="13225272" y="1457325"/>
                  </a:lnTo>
                  <a:close/>
                </a:path>
              </a:pathLst>
            </a:custGeom>
            <a:solidFill>
              <a:srgbClr val="C9B489">
                <a:alpha val="3922"/>
              </a:srgbClr>
            </a:solidFill>
          </p:spPr>
        </p:sp>
      </p:grpSp>
      <p:grpSp>
        <p:nvGrpSpPr>
          <p:cNvPr id="28" name="Group 6"/>
          <p:cNvGrpSpPr/>
          <p:nvPr/>
        </p:nvGrpSpPr>
        <p:grpSpPr>
          <a:xfrm>
            <a:off x="6447014" y="6333912"/>
            <a:ext cx="5432067" cy="715593"/>
            <a:chOff x="0" y="0"/>
            <a:chExt cx="7242756" cy="954124"/>
          </a:xfrm>
        </p:grpSpPr>
        <p:sp>
          <p:nvSpPr>
            <p:cNvPr id="1048586" name="Freeform 7"/>
            <p:cNvSpPr/>
            <p:nvPr/>
          </p:nvSpPr>
          <p:spPr>
            <a:xfrm>
              <a:off x="12700" y="12700"/>
              <a:ext cx="7217283" cy="928751"/>
            </a:xfrm>
            <a:custGeom>
              <a:avLst/>
              <a:gdLst/>
              <a:ahLst/>
              <a:cxnLst/>
              <a:rect l="l" t="t" r="r" b="b"/>
              <a:pathLst>
                <a:path w="7217283" h="928751">
                  <a:moveTo>
                    <a:pt x="0" y="464312"/>
                  </a:moveTo>
                  <a:cubicBezTo>
                    <a:pt x="0" y="207899"/>
                    <a:pt x="212852" y="0"/>
                    <a:pt x="475361" y="0"/>
                  </a:cubicBezTo>
                  <a:lnTo>
                    <a:pt x="6741922" y="0"/>
                  </a:lnTo>
                  <a:cubicBezTo>
                    <a:pt x="7004431" y="0"/>
                    <a:pt x="7217283" y="207899"/>
                    <a:pt x="7217283" y="464312"/>
                  </a:cubicBezTo>
                  <a:cubicBezTo>
                    <a:pt x="7217283" y="720725"/>
                    <a:pt x="7004431" y="928624"/>
                    <a:pt x="6741922" y="928624"/>
                  </a:cubicBezTo>
                  <a:lnTo>
                    <a:pt x="475361" y="928624"/>
                  </a:lnTo>
                  <a:cubicBezTo>
                    <a:pt x="212852" y="928751"/>
                    <a:pt x="0" y="720852"/>
                    <a:pt x="0" y="464312"/>
                  </a:cubicBezTo>
                  <a:close/>
                </a:path>
              </a:pathLst>
            </a:custGeom>
            <a:solidFill>
              <a:srgbClr val="203164"/>
            </a:solidFill>
          </p:spPr>
        </p:sp>
        <p:sp>
          <p:nvSpPr>
            <p:cNvPr id="1048587" name="Freeform 8"/>
            <p:cNvSpPr/>
            <p:nvPr/>
          </p:nvSpPr>
          <p:spPr>
            <a:xfrm>
              <a:off x="0" y="0"/>
              <a:ext cx="7242683" cy="954151"/>
            </a:xfrm>
            <a:custGeom>
              <a:avLst/>
              <a:gdLst/>
              <a:ahLst/>
              <a:cxnLst/>
              <a:rect l="l" t="t" r="r" b="b"/>
              <a:pathLst>
                <a:path w="7242683" h="954151">
                  <a:moveTo>
                    <a:pt x="0" y="477012"/>
                  </a:moveTo>
                  <a:cubicBezTo>
                    <a:pt x="0" y="213360"/>
                    <a:pt x="218821" y="0"/>
                    <a:pt x="488061" y="0"/>
                  </a:cubicBezTo>
                  <a:lnTo>
                    <a:pt x="6754622" y="0"/>
                  </a:lnTo>
                  <a:lnTo>
                    <a:pt x="6754622" y="12700"/>
                  </a:lnTo>
                  <a:lnTo>
                    <a:pt x="6754622" y="0"/>
                  </a:lnTo>
                  <a:cubicBezTo>
                    <a:pt x="7023862" y="0"/>
                    <a:pt x="7242683" y="213360"/>
                    <a:pt x="7242683" y="477012"/>
                  </a:cubicBezTo>
                  <a:lnTo>
                    <a:pt x="7229983" y="477012"/>
                  </a:lnTo>
                  <a:lnTo>
                    <a:pt x="7242683" y="477012"/>
                  </a:lnTo>
                  <a:lnTo>
                    <a:pt x="7229983" y="477012"/>
                  </a:lnTo>
                  <a:lnTo>
                    <a:pt x="7242683" y="477012"/>
                  </a:lnTo>
                  <a:cubicBezTo>
                    <a:pt x="7242683" y="740791"/>
                    <a:pt x="7023862" y="954024"/>
                    <a:pt x="6754622" y="954024"/>
                  </a:cubicBezTo>
                  <a:lnTo>
                    <a:pt x="6754622" y="941324"/>
                  </a:lnTo>
                  <a:lnTo>
                    <a:pt x="6754622" y="954024"/>
                  </a:lnTo>
                  <a:lnTo>
                    <a:pt x="488061" y="954024"/>
                  </a:lnTo>
                  <a:lnTo>
                    <a:pt x="488061" y="941324"/>
                  </a:lnTo>
                  <a:lnTo>
                    <a:pt x="488061" y="954024"/>
                  </a:lnTo>
                  <a:cubicBezTo>
                    <a:pt x="218821" y="954151"/>
                    <a:pt x="0" y="740791"/>
                    <a:pt x="0" y="477012"/>
                  </a:cubicBezTo>
                  <a:cubicBezTo>
                    <a:pt x="0" y="474599"/>
                    <a:pt x="635" y="472186"/>
                    <a:pt x="2032" y="470154"/>
                  </a:cubicBezTo>
                  <a:lnTo>
                    <a:pt x="12700" y="477012"/>
                  </a:lnTo>
                  <a:lnTo>
                    <a:pt x="0" y="477012"/>
                  </a:lnTo>
                  <a:moveTo>
                    <a:pt x="25400" y="477012"/>
                  </a:moveTo>
                  <a:cubicBezTo>
                    <a:pt x="25400" y="479425"/>
                    <a:pt x="24765" y="481838"/>
                    <a:pt x="23368" y="483870"/>
                  </a:cubicBezTo>
                  <a:lnTo>
                    <a:pt x="12700" y="477012"/>
                  </a:lnTo>
                  <a:lnTo>
                    <a:pt x="25400" y="477012"/>
                  </a:lnTo>
                  <a:cubicBezTo>
                    <a:pt x="25400" y="726186"/>
                    <a:pt x="232283" y="928751"/>
                    <a:pt x="488061" y="928751"/>
                  </a:cubicBezTo>
                  <a:lnTo>
                    <a:pt x="6754622" y="928751"/>
                  </a:lnTo>
                  <a:cubicBezTo>
                    <a:pt x="7010400" y="928751"/>
                    <a:pt x="7217283" y="726313"/>
                    <a:pt x="7217283" y="477139"/>
                  </a:cubicBezTo>
                  <a:cubicBezTo>
                    <a:pt x="7217283" y="227965"/>
                    <a:pt x="7010527" y="25400"/>
                    <a:pt x="6754622" y="25400"/>
                  </a:cubicBezTo>
                  <a:lnTo>
                    <a:pt x="488061" y="25400"/>
                  </a:lnTo>
                  <a:lnTo>
                    <a:pt x="488061" y="12700"/>
                  </a:lnTo>
                  <a:lnTo>
                    <a:pt x="488061" y="25400"/>
                  </a:lnTo>
                  <a:cubicBezTo>
                    <a:pt x="232283" y="25400"/>
                    <a:pt x="25400" y="227838"/>
                    <a:pt x="25400" y="477012"/>
                  </a:cubicBezTo>
                  <a:close/>
                </a:path>
              </a:pathLst>
            </a:custGeom>
            <a:solidFill>
              <a:srgbClr val="FFFFFF">
                <a:alpha val="24706"/>
              </a:srgbClr>
            </a:solidFill>
          </p:spPr>
        </p:sp>
      </p:grpSp>
      <p:grpSp>
        <p:nvGrpSpPr>
          <p:cNvPr id="29" name="Group 9"/>
          <p:cNvGrpSpPr/>
          <p:nvPr/>
        </p:nvGrpSpPr>
        <p:grpSpPr>
          <a:xfrm>
            <a:off x="4210732" y="8416767"/>
            <a:ext cx="9918924" cy="1870233"/>
            <a:chOff x="0" y="0"/>
            <a:chExt cx="13225232" cy="2493644"/>
          </a:xfrm>
        </p:grpSpPr>
        <p:sp>
          <p:nvSpPr>
            <p:cNvPr id="1048588" name="Freeform 10"/>
            <p:cNvSpPr/>
            <p:nvPr/>
          </p:nvSpPr>
          <p:spPr>
            <a:xfrm>
              <a:off x="0" y="0"/>
              <a:ext cx="13225272" cy="2493645"/>
            </a:xfrm>
            <a:custGeom>
              <a:avLst/>
              <a:gdLst/>
              <a:ahLst/>
              <a:cxnLst/>
              <a:rect l="l" t="t" r="r" b="b"/>
              <a:pathLst>
                <a:path w="13225272" h="2493645">
                  <a:moveTo>
                    <a:pt x="0" y="2493645"/>
                  </a:moveTo>
                  <a:lnTo>
                    <a:pt x="1516634" y="0"/>
                  </a:lnTo>
                  <a:lnTo>
                    <a:pt x="11708638" y="0"/>
                  </a:lnTo>
                  <a:lnTo>
                    <a:pt x="13225272" y="2493645"/>
                  </a:lnTo>
                  <a:close/>
                </a:path>
              </a:pathLst>
            </a:custGeom>
            <a:solidFill>
              <a:srgbClr val="C9B489"/>
            </a:solidFill>
          </p:spPr>
        </p:sp>
      </p:grpSp>
      <p:grpSp>
        <p:nvGrpSpPr>
          <p:cNvPr id="30" name="Group 11"/>
          <p:cNvGrpSpPr/>
          <p:nvPr/>
        </p:nvGrpSpPr>
        <p:grpSpPr>
          <a:xfrm>
            <a:off x="0" y="9194007"/>
            <a:ext cx="18288000" cy="1092993"/>
            <a:chOff x="0" y="0"/>
            <a:chExt cx="24384000" cy="1457324"/>
          </a:xfrm>
        </p:grpSpPr>
        <p:sp>
          <p:nvSpPr>
            <p:cNvPr id="1048589" name="Freeform 12"/>
            <p:cNvSpPr/>
            <p:nvPr/>
          </p:nvSpPr>
          <p:spPr>
            <a:xfrm>
              <a:off x="0" y="0"/>
              <a:ext cx="24384000" cy="1457324"/>
            </a:xfrm>
            <a:custGeom>
              <a:avLst/>
              <a:gdLst/>
              <a:ahLst/>
              <a:cxnLst/>
              <a:rect l="l" t="t" r="r" b="b"/>
              <a:pathLst>
                <a:path w="24384000" h="1457324">
                  <a:moveTo>
                    <a:pt x="0" y="0"/>
                  </a:moveTo>
                  <a:lnTo>
                    <a:pt x="24384000" y="0"/>
                  </a:lnTo>
                  <a:lnTo>
                    <a:pt x="24384000" y="1457324"/>
                  </a:lnTo>
                  <a:lnTo>
                    <a:pt x="0" y="1457324"/>
                  </a:lnTo>
                  <a:close/>
                </a:path>
              </a:pathLst>
            </a:custGeom>
            <a:gradFill rotWithShape="1">
              <a:gsLst>
                <a:gs pos="0">
                  <a:srgbClr val="CCD5EF">
                    <a:alpha val="100000"/>
                  </a:srgbClr>
                </a:gs>
                <a:gs pos="29000">
                  <a:srgbClr val="FFFFFF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id="31" name="Group 13"/>
          <p:cNvGrpSpPr/>
          <p:nvPr/>
        </p:nvGrpSpPr>
        <p:grpSpPr>
          <a:xfrm>
            <a:off x="426258" y="1028700"/>
            <a:ext cx="17487873" cy="6324600"/>
            <a:chOff x="0" y="0"/>
            <a:chExt cx="23317164" cy="8432800"/>
          </a:xfrm>
        </p:grpSpPr>
        <p:sp>
          <p:nvSpPr>
            <p:cNvPr id="1048590" name="Freeform 14"/>
            <p:cNvSpPr/>
            <p:nvPr/>
          </p:nvSpPr>
          <p:spPr>
            <a:xfrm>
              <a:off x="0" y="0"/>
              <a:ext cx="23317164" cy="8432801"/>
            </a:xfrm>
            <a:custGeom>
              <a:avLst/>
              <a:gdLst/>
              <a:ahLst/>
              <a:cxnLst/>
              <a:rect l="l" t="t" r="r" b="b"/>
              <a:pathLst>
                <a:path w="23317164" h="8432801">
                  <a:moveTo>
                    <a:pt x="0" y="0"/>
                  </a:moveTo>
                  <a:lnTo>
                    <a:pt x="23317164" y="0"/>
                  </a:lnTo>
                  <a:lnTo>
                    <a:pt x="23317164" y="8432801"/>
                  </a:lnTo>
                  <a:lnTo>
                    <a:pt x="0" y="84328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591" name="TextBox 15"/>
            <p:cNvSpPr txBox="1"/>
            <p:nvPr/>
          </p:nvSpPr>
          <p:spPr>
            <a:xfrm>
              <a:off x="0" y="-371475"/>
              <a:ext cx="23317164" cy="880427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6848"/>
                </a:lnSpc>
              </a:pPr>
              <a:r>
                <a:rPr lang="en-US" sz="10800" b="1">
                  <a:solidFill>
                    <a:srgbClr val="E6EAF7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老秦的眼睛：智能监测学生课堂状态</a:t>
              </a:r>
            </a:p>
          </p:txBody>
        </p:sp>
      </p:grpSp>
      <p:grpSp>
        <p:nvGrpSpPr>
          <p:cNvPr id="32" name="Group 16"/>
          <p:cNvGrpSpPr/>
          <p:nvPr/>
        </p:nvGrpSpPr>
        <p:grpSpPr>
          <a:xfrm rot="-10800000">
            <a:off x="5103279" y="0"/>
            <a:ext cx="8133831" cy="235353"/>
            <a:chOff x="0" y="0"/>
            <a:chExt cx="10845108" cy="313804"/>
          </a:xfrm>
        </p:grpSpPr>
        <p:sp>
          <p:nvSpPr>
            <p:cNvPr id="1048592" name="Freeform 17"/>
            <p:cNvSpPr/>
            <p:nvPr/>
          </p:nvSpPr>
          <p:spPr>
            <a:xfrm>
              <a:off x="0" y="0"/>
              <a:ext cx="10845165" cy="313817"/>
            </a:xfrm>
            <a:custGeom>
              <a:avLst/>
              <a:gdLst/>
              <a:ahLst/>
              <a:cxnLst/>
              <a:rect l="l" t="t" r="r" b="b"/>
              <a:pathLst>
                <a:path w="10845165" h="313817">
                  <a:moveTo>
                    <a:pt x="10845165" y="313817"/>
                  </a:moveTo>
                  <a:lnTo>
                    <a:pt x="0" y="313817"/>
                  </a:lnTo>
                  <a:lnTo>
                    <a:pt x="326517" y="0"/>
                  </a:lnTo>
                  <a:lnTo>
                    <a:pt x="10518521" y="0"/>
                  </a:lnTo>
                  <a:close/>
                </a:path>
              </a:pathLst>
            </a:custGeom>
            <a:gradFill rotWithShape="1">
              <a:gsLst>
                <a:gs pos="0">
                  <a:srgbClr val="CCD5E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</p:spPr>
        </p:sp>
      </p:grpSp>
      <p:grpSp>
        <p:nvGrpSpPr>
          <p:cNvPr id="33" name="Group 18"/>
          <p:cNvGrpSpPr/>
          <p:nvPr/>
        </p:nvGrpSpPr>
        <p:grpSpPr>
          <a:xfrm>
            <a:off x="6784033" y="6227270"/>
            <a:ext cx="1371336" cy="928878"/>
            <a:chOff x="0" y="0"/>
            <a:chExt cx="1828448" cy="1238504"/>
          </a:xfrm>
        </p:grpSpPr>
        <p:sp>
          <p:nvSpPr>
            <p:cNvPr id="1048593" name="Freeform 19"/>
            <p:cNvSpPr/>
            <p:nvPr/>
          </p:nvSpPr>
          <p:spPr>
            <a:xfrm>
              <a:off x="0" y="0"/>
              <a:ext cx="1828448" cy="1238504"/>
            </a:xfrm>
            <a:custGeom>
              <a:avLst/>
              <a:gdLst/>
              <a:ahLst/>
              <a:cxnLst/>
              <a:rect l="l" t="t" r="r" b="b"/>
              <a:pathLst>
                <a:path w="1828448" h="1238504">
                  <a:moveTo>
                    <a:pt x="0" y="0"/>
                  </a:moveTo>
                  <a:lnTo>
                    <a:pt x="1828448" y="0"/>
                  </a:lnTo>
                  <a:lnTo>
                    <a:pt x="1828448" y="1238504"/>
                  </a:lnTo>
                  <a:lnTo>
                    <a:pt x="0" y="12385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594" name="TextBox 20"/>
            <p:cNvSpPr txBox="1"/>
            <p:nvPr/>
          </p:nvSpPr>
          <p:spPr>
            <a:xfrm>
              <a:off x="0" y="0"/>
              <a:ext cx="1828448" cy="123850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主讲人：</a:t>
              </a:r>
            </a:p>
          </p:txBody>
        </p:sp>
      </p:grpSp>
      <p:grpSp>
        <p:nvGrpSpPr>
          <p:cNvPr id="34" name="Group 21"/>
          <p:cNvGrpSpPr/>
          <p:nvPr/>
        </p:nvGrpSpPr>
        <p:grpSpPr>
          <a:xfrm>
            <a:off x="9170194" y="6227270"/>
            <a:ext cx="1123120" cy="928878"/>
            <a:chOff x="0" y="0"/>
            <a:chExt cx="1497494" cy="1238504"/>
          </a:xfrm>
        </p:grpSpPr>
        <p:sp>
          <p:nvSpPr>
            <p:cNvPr id="1048595" name="Freeform 22"/>
            <p:cNvSpPr/>
            <p:nvPr/>
          </p:nvSpPr>
          <p:spPr>
            <a:xfrm>
              <a:off x="0" y="0"/>
              <a:ext cx="1497494" cy="1238504"/>
            </a:xfrm>
            <a:custGeom>
              <a:avLst/>
              <a:gdLst/>
              <a:ahLst/>
              <a:cxnLst/>
              <a:rect l="l" t="t" r="r" b="b"/>
              <a:pathLst>
                <a:path w="1497494" h="1238504">
                  <a:moveTo>
                    <a:pt x="0" y="0"/>
                  </a:moveTo>
                  <a:lnTo>
                    <a:pt x="1497494" y="0"/>
                  </a:lnTo>
                  <a:lnTo>
                    <a:pt x="1497494" y="1238504"/>
                  </a:lnTo>
                  <a:lnTo>
                    <a:pt x="0" y="12385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596" name="TextBox 23"/>
            <p:cNvSpPr txBox="1"/>
            <p:nvPr/>
          </p:nvSpPr>
          <p:spPr>
            <a:xfrm>
              <a:off x="0" y="0"/>
              <a:ext cx="1497494" cy="123850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时间：</a:t>
              </a:r>
            </a:p>
          </p:txBody>
        </p:sp>
      </p:grpSp>
      <p:grpSp>
        <p:nvGrpSpPr>
          <p:cNvPr id="35" name="Group 24"/>
          <p:cNvGrpSpPr/>
          <p:nvPr/>
        </p:nvGrpSpPr>
        <p:grpSpPr>
          <a:xfrm>
            <a:off x="7952454" y="6227270"/>
            <a:ext cx="1191545" cy="928878"/>
            <a:chOff x="0" y="0"/>
            <a:chExt cx="1588726" cy="1238504"/>
          </a:xfrm>
        </p:grpSpPr>
        <p:sp>
          <p:nvSpPr>
            <p:cNvPr id="1048597" name="Freeform 25"/>
            <p:cNvSpPr/>
            <p:nvPr/>
          </p:nvSpPr>
          <p:spPr>
            <a:xfrm>
              <a:off x="0" y="0"/>
              <a:ext cx="1588726" cy="1238504"/>
            </a:xfrm>
            <a:custGeom>
              <a:avLst/>
              <a:gdLst/>
              <a:ahLst/>
              <a:cxnLst/>
              <a:rect l="l" t="t" r="r" b="b"/>
              <a:pathLst>
                <a:path w="1588726" h="1238504">
                  <a:moveTo>
                    <a:pt x="0" y="0"/>
                  </a:moveTo>
                  <a:lnTo>
                    <a:pt x="1588726" y="0"/>
                  </a:lnTo>
                  <a:lnTo>
                    <a:pt x="1588726" y="1238504"/>
                  </a:lnTo>
                  <a:lnTo>
                    <a:pt x="0" y="12385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598" name="TextBox 26"/>
            <p:cNvSpPr txBox="1"/>
            <p:nvPr/>
          </p:nvSpPr>
          <p:spPr>
            <a:xfrm>
              <a:off x="0" y="0"/>
              <a:ext cx="1588726" cy="123850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王新昊</a:t>
              </a:r>
            </a:p>
          </p:txBody>
        </p:sp>
      </p:grpSp>
      <p:grpSp>
        <p:nvGrpSpPr>
          <p:cNvPr id="36" name="Group 27"/>
          <p:cNvGrpSpPr/>
          <p:nvPr/>
        </p:nvGrpSpPr>
        <p:grpSpPr>
          <a:xfrm>
            <a:off x="10150093" y="6227270"/>
            <a:ext cx="1324498" cy="928878"/>
            <a:chOff x="0" y="0"/>
            <a:chExt cx="1765998" cy="1238504"/>
          </a:xfrm>
        </p:grpSpPr>
        <p:sp>
          <p:nvSpPr>
            <p:cNvPr id="1048599" name="Freeform 28"/>
            <p:cNvSpPr/>
            <p:nvPr/>
          </p:nvSpPr>
          <p:spPr>
            <a:xfrm>
              <a:off x="0" y="0"/>
              <a:ext cx="1765998" cy="1238504"/>
            </a:xfrm>
            <a:custGeom>
              <a:avLst/>
              <a:gdLst/>
              <a:ahLst/>
              <a:cxnLst/>
              <a:rect l="l" t="t" r="r" b="b"/>
              <a:pathLst>
                <a:path w="1765998" h="1238504">
                  <a:moveTo>
                    <a:pt x="0" y="0"/>
                  </a:moveTo>
                  <a:lnTo>
                    <a:pt x="1765998" y="0"/>
                  </a:lnTo>
                  <a:lnTo>
                    <a:pt x="1765998" y="1238504"/>
                  </a:lnTo>
                  <a:lnTo>
                    <a:pt x="0" y="12385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00" name="TextBox 29"/>
            <p:cNvSpPr txBox="1"/>
            <p:nvPr/>
          </p:nvSpPr>
          <p:spPr>
            <a:xfrm>
              <a:off x="0" y="0"/>
              <a:ext cx="1765998" cy="123850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2025.6</a:t>
              </a:r>
              <a:endParaRPr lang="zh-CN" altLang="en-US"/>
            </a:p>
          </p:txBody>
        </p:sp>
      </p:grpSp>
      <p:sp>
        <p:nvSpPr>
          <p:cNvPr id="1048601" name="TextBox 30"/>
          <p:cNvSpPr txBox="1"/>
          <p:nvPr/>
        </p:nvSpPr>
        <p:spPr>
          <a:xfrm>
            <a:off x="1373155" y="9268062"/>
            <a:ext cx="15541686" cy="822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79"/>
              </a:lnSpc>
              <a:spcBef>
                <a:spcPct val="0"/>
              </a:spcBef>
            </a:pPr>
            <a:r>
              <a:rPr lang="en-US" sz="3599" b="1">
                <a:solidFill>
                  <a:srgbClr val="203164"/>
                </a:solidFill>
                <a:latin typeface="思源宋体-粗体 Bold"/>
                <a:ea typeface="思源宋体-粗体 Bold"/>
                <a:cs typeface="思源宋体-粗体 Bold"/>
                <a:sym typeface="思源宋体-粗体 Bold"/>
              </a:rPr>
              <a:t>组员：陈冠澔、金湛、李佳恒、王新昊、严牧之、赵梓涵（按首字母排序）</a:t>
            </a:r>
            <a:r>
              <a:rPr lang="en-US" sz="3599">
                <a:solidFill>
                  <a:srgbClr val="FFFFFF"/>
                </a:solidFill>
                <a:latin typeface="思源宋体-粗体"/>
                <a:ea typeface="思源宋体-粗体"/>
                <a:cs typeface="思源宋体-粗体"/>
                <a:sym typeface="思源宋体-粗体"/>
              </a:rPr>
              <a:t>）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5" name="Freeform 2"/>
          <p:cNvSpPr/>
          <p:nvPr/>
        </p:nvSpPr>
        <p:spPr>
          <a:xfrm>
            <a:off x="10572750" y="9326880"/>
            <a:ext cx="7715250" cy="909972"/>
          </a:xfrm>
          <a:custGeom>
            <a:avLst/>
            <a:gdLst/>
            <a:ahLst/>
            <a:cxnLst/>
            <a:rect l="l" t="t" r="r" b="b"/>
            <a:pathLst>
              <a:path w="7715250" h="909972">
                <a:moveTo>
                  <a:pt x="0" y="0"/>
                </a:moveTo>
                <a:lnTo>
                  <a:pt x="7715250" y="0"/>
                </a:lnTo>
                <a:lnTo>
                  <a:pt x="7715250" y="909972"/>
                </a:lnTo>
                <a:lnTo>
                  <a:pt x="0" y="909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64" name="Group 3"/>
          <p:cNvGrpSpPr/>
          <p:nvPr/>
        </p:nvGrpSpPr>
        <p:grpSpPr>
          <a:xfrm rot="-10800000">
            <a:off x="-5" y="9524737"/>
            <a:ext cx="18288002" cy="762260"/>
            <a:chOff x="0" y="0"/>
            <a:chExt cx="24384002" cy="1016346"/>
          </a:xfrm>
        </p:grpSpPr>
        <p:sp>
          <p:nvSpPr>
            <p:cNvPr id="1048786" name="Freeform 4"/>
            <p:cNvSpPr/>
            <p:nvPr/>
          </p:nvSpPr>
          <p:spPr>
            <a:xfrm>
              <a:off x="0" y="0"/>
              <a:ext cx="24384000" cy="1016381"/>
            </a:xfrm>
            <a:custGeom>
              <a:avLst/>
              <a:gdLst/>
              <a:ahLst/>
              <a:cxnLst/>
              <a:rect l="l" t="t" r="r" b="b"/>
              <a:pathLst>
                <a:path w="24384000" h="1016381">
                  <a:moveTo>
                    <a:pt x="0" y="0"/>
                  </a:moveTo>
                  <a:lnTo>
                    <a:pt x="24384000" y="0"/>
                  </a:lnTo>
                  <a:lnTo>
                    <a:pt x="24384000" y="1016381"/>
                  </a:lnTo>
                  <a:lnTo>
                    <a:pt x="0" y="1016381"/>
                  </a:lnTo>
                  <a:close/>
                </a:path>
              </a:pathLst>
            </a:custGeom>
            <a:solidFill>
              <a:srgbClr val="203164"/>
            </a:solidFill>
          </p:spPr>
        </p:sp>
      </p:grpSp>
      <p:grpSp>
        <p:nvGrpSpPr>
          <p:cNvPr id="165" name="Group 5"/>
          <p:cNvGrpSpPr/>
          <p:nvPr/>
        </p:nvGrpSpPr>
        <p:grpSpPr>
          <a:xfrm>
            <a:off x="0" y="2254314"/>
            <a:ext cx="18288000" cy="1940240"/>
            <a:chOff x="0" y="0"/>
            <a:chExt cx="24384000" cy="2586986"/>
          </a:xfrm>
        </p:grpSpPr>
        <p:sp>
          <p:nvSpPr>
            <p:cNvPr id="1048787" name="Freeform 6"/>
            <p:cNvSpPr/>
            <p:nvPr/>
          </p:nvSpPr>
          <p:spPr>
            <a:xfrm>
              <a:off x="0" y="0"/>
              <a:ext cx="24384000" cy="2586990"/>
            </a:xfrm>
            <a:custGeom>
              <a:avLst/>
              <a:gdLst/>
              <a:ahLst/>
              <a:cxnLst/>
              <a:rect l="l" t="t" r="r" b="b"/>
              <a:pathLst>
                <a:path w="24384000" h="2586990">
                  <a:moveTo>
                    <a:pt x="0" y="0"/>
                  </a:moveTo>
                  <a:lnTo>
                    <a:pt x="24384000" y="0"/>
                  </a:lnTo>
                  <a:lnTo>
                    <a:pt x="24384000" y="2586990"/>
                  </a:lnTo>
                  <a:lnTo>
                    <a:pt x="0" y="2586990"/>
                  </a:lnTo>
                  <a:close/>
                </a:path>
              </a:pathLst>
            </a:custGeom>
            <a:gradFill rotWithShape="1">
              <a:gsLst>
                <a:gs pos="0">
                  <a:srgbClr val="2A4185">
                    <a:alpha val="100000"/>
                  </a:srgbClr>
                </a:gs>
                <a:gs pos="99000">
                  <a:srgbClr val="203164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id="166" name="Group 7"/>
          <p:cNvGrpSpPr/>
          <p:nvPr/>
        </p:nvGrpSpPr>
        <p:grpSpPr>
          <a:xfrm>
            <a:off x="990600" y="4493103"/>
            <a:ext cx="4860000" cy="1238246"/>
            <a:chOff x="0" y="0"/>
            <a:chExt cx="6480000" cy="1650995"/>
          </a:xfrm>
        </p:grpSpPr>
        <p:sp>
          <p:nvSpPr>
            <p:cNvPr id="1048788" name="Freeform 8"/>
            <p:cNvSpPr/>
            <p:nvPr/>
          </p:nvSpPr>
          <p:spPr>
            <a:xfrm>
              <a:off x="0" y="0"/>
              <a:ext cx="6480000" cy="1650995"/>
            </a:xfrm>
            <a:custGeom>
              <a:avLst/>
              <a:gdLst/>
              <a:ahLst/>
              <a:cxnLst/>
              <a:rect l="l" t="t" r="r" b="b"/>
              <a:pathLst>
                <a:path w="6480000" h="1650995">
                  <a:moveTo>
                    <a:pt x="0" y="0"/>
                  </a:moveTo>
                  <a:lnTo>
                    <a:pt x="6480000" y="0"/>
                  </a:lnTo>
                  <a:lnTo>
                    <a:pt x="6480000" y="1650995"/>
                  </a:lnTo>
                  <a:lnTo>
                    <a:pt x="0" y="16509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89" name="TextBox 9"/>
            <p:cNvSpPr txBox="1"/>
            <p:nvPr/>
          </p:nvSpPr>
          <p:spPr>
            <a:xfrm>
              <a:off x="0" y="-104775"/>
              <a:ext cx="6480000" cy="175577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4991"/>
                </a:lnSpc>
              </a:pPr>
              <a:r>
                <a:rPr lang="en-US" sz="3199" b="1">
                  <a:solidFill>
                    <a:srgbClr val="00000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模型升级与融合</a:t>
              </a:r>
            </a:p>
          </p:txBody>
        </p:sp>
      </p:grpSp>
      <p:grpSp>
        <p:nvGrpSpPr>
          <p:cNvPr id="167" name="Group 10"/>
          <p:cNvGrpSpPr/>
          <p:nvPr/>
        </p:nvGrpSpPr>
        <p:grpSpPr>
          <a:xfrm>
            <a:off x="990601" y="2754628"/>
            <a:ext cx="2315666" cy="1318869"/>
            <a:chOff x="0" y="0"/>
            <a:chExt cx="3087554" cy="1758492"/>
          </a:xfrm>
        </p:grpSpPr>
        <p:sp>
          <p:nvSpPr>
            <p:cNvPr id="1048790" name="Freeform 11"/>
            <p:cNvSpPr/>
            <p:nvPr/>
          </p:nvSpPr>
          <p:spPr>
            <a:xfrm>
              <a:off x="0" y="0"/>
              <a:ext cx="3087554" cy="1758492"/>
            </a:xfrm>
            <a:custGeom>
              <a:avLst/>
              <a:gdLst/>
              <a:ahLst/>
              <a:cxnLst/>
              <a:rect l="l" t="t" r="r" b="b"/>
              <a:pathLst>
                <a:path w="3087554" h="1758492">
                  <a:moveTo>
                    <a:pt x="0" y="0"/>
                  </a:moveTo>
                  <a:lnTo>
                    <a:pt x="3087554" y="0"/>
                  </a:lnTo>
                  <a:lnTo>
                    <a:pt x="3087554" y="1758492"/>
                  </a:lnTo>
                  <a:lnTo>
                    <a:pt x="0" y="1758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91" name="TextBox 12"/>
            <p:cNvSpPr txBox="1"/>
            <p:nvPr/>
          </p:nvSpPr>
          <p:spPr>
            <a:xfrm>
              <a:off x="0" y="-38100"/>
              <a:ext cx="3087554" cy="179659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01.</a:t>
              </a:r>
            </a:p>
          </p:txBody>
        </p:sp>
      </p:grpSp>
      <p:grpSp>
        <p:nvGrpSpPr>
          <p:cNvPr id="168" name="Group 13"/>
          <p:cNvGrpSpPr/>
          <p:nvPr/>
        </p:nvGrpSpPr>
        <p:grpSpPr>
          <a:xfrm>
            <a:off x="990602" y="5625358"/>
            <a:ext cx="4860000" cy="2970000"/>
            <a:chOff x="0" y="0"/>
            <a:chExt cx="6480000" cy="3960000"/>
          </a:xfrm>
        </p:grpSpPr>
        <p:sp>
          <p:nvSpPr>
            <p:cNvPr id="1048792" name="Freeform 14"/>
            <p:cNvSpPr/>
            <p:nvPr/>
          </p:nvSpPr>
          <p:spPr>
            <a:xfrm>
              <a:off x="0" y="0"/>
              <a:ext cx="6480000" cy="3960000"/>
            </a:xfrm>
            <a:custGeom>
              <a:avLst/>
              <a:gdLst/>
              <a:ahLst/>
              <a:cxnLst/>
              <a:rect l="l" t="t" r="r" b="b"/>
              <a:pathLst>
                <a:path w="6480000" h="3960000">
                  <a:moveTo>
                    <a:pt x="0" y="0"/>
                  </a:moveTo>
                  <a:lnTo>
                    <a:pt x="6480000" y="0"/>
                  </a:lnTo>
                  <a:lnTo>
                    <a:pt x="6480000" y="3960000"/>
                  </a:lnTo>
                  <a:lnTo>
                    <a:pt x="0" y="3960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93" name="TextBox 15"/>
            <p:cNvSpPr txBox="1"/>
            <p:nvPr/>
          </p:nvSpPr>
          <p:spPr>
            <a:xfrm>
              <a:off x="0" y="-161925"/>
              <a:ext cx="6480000" cy="4121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219"/>
                </a:lnSpc>
              </a:pPr>
              <a:r>
                <a:rPr lang="en-US" sz="2899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4月5日升级到 Yolov8，加入人脸识别和物体追踪模型，提升状态识别能力。</a:t>
              </a:r>
            </a:p>
          </p:txBody>
        </p:sp>
      </p:grpSp>
      <p:grpSp>
        <p:nvGrpSpPr>
          <p:cNvPr id="169" name="Group 16"/>
          <p:cNvGrpSpPr/>
          <p:nvPr/>
        </p:nvGrpSpPr>
        <p:grpSpPr>
          <a:xfrm>
            <a:off x="6704475" y="4493103"/>
            <a:ext cx="4860000" cy="1238246"/>
            <a:chOff x="0" y="0"/>
            <a:chExt cx="6480000" cy="1650995"/>
          </a:xfrm>
        </p:grpSpPr>
        <p:sp>
          <p:nvSpPr>
            <p:cNvPr id="1048794" name="Freeform 17"/>
            <p:cNvSpPr/>
            <p:nvPr/>
          </p:nvSpPr>
          <p:spPr>
            <a:xfrm>
              <a:off x="0" y="0"/>
              <a:ext cx="6480000" cy="1650995"/>
            </a:xfrm>
            <a:custGeom>
              <a:avLst/>
              <a:gdLst/>
              <a:ahLst/>
              <a:cxnLst/>
              <a:rect l="l" t="t" r="r" b="b"/>
              <a:pathLst>
                <a:path w="6480000" h="1650995">
                  <a:moveTo>
                    <a:pt x="0" y="0"/>
                  </a:moveTo>
                  <a:lnTo>
                    <a:pt x="6480000" y="0"/>
                  </a:lnTo>
                  <a:lnTo>
                    <a:pt x="6480000" y="1650995"/>
                  </a:lnTo>
                  <a:lnTo>
                    <a:pt x="0" y="16509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95" name="TextBox 18"/>
            <p:cNvSpPr txBox="1"/>
            <p:nvPr/>
          </p:nvSpPr>
          <p:spPr>
            <a:xfrm>
              <a:off x="0" y="-104775"/>
              <a:ext cx="6480000" cy="175577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4991"/>
                </a:lnSpc>
              </a:pPr>
              <a:r>
                <a:rPr lang="en-US" sz="3199" b="1">
                  <a:solidFill>
                    <a:srgbClr val="00000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状态细化与优化</a:t>
              </a:r>
            </a:p>
          </p:txBody>
        </p:sp>
      </p:grpSp>
      <p:grpSp>
        <p:nvGrpSpPr>
          <p:cNvPr id="170" name="Group 19"/>
          <p:cNvGrpSpPr/>
          <p:nvPr/>
        </p:nvGrpSpPr>
        <p:grpSpPr>
          <a:xfrm>
            <a:off x="6704475" y="2754628"/>
            <a:ext cx="2315665" cy="1318869"/>
            <a:chOff x="0" y="0"/>
            <a:chExt cx="3087554" cy="1758492"/>
          </a:xfrm>
        </p:grpSpPr>
        <p:sp>
          <p:nvSpPr>
            <p:cNvPr id="1048796" name="Freeform 20"/>
            <p:cNvSpPr/>
            <p:nvPr/>
          </p:nvSpPr>
          <p:spPr>
            <a:xfrm>
              <a:off x="0" y="0"/>
              <a:ext cx="3087554" cy="1758492"/>
            </a:xfrm>
            <a:custGeom>
              <a:avLst/>
              <a:gdLst/>
              <a:ahLst/>
              <a:cxnLst/>
              <a:rect l="l" t="t" r="r" b="b"/>
              <a:pathLst>
                <a:path w="3087554" h="1758492">
                  <a:moveTo>
                    <a:pt x="0" y="0"/>
                  </a:moveTo>
                  <a:lnTo>
                    <a:pt x="3087554" y="0"/>
                  </a:lnTo>
                  <a:lnTo>
                    <a:pt x="3087554" y="1758492"/>
                  </a:lnTo>
                  <a:lnTo>
                    <a:pt x="0" y="1758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97" name="TextBox 21"/>
            <p:cNvSpPr txBox="1"/>
            <p:nvPr/>
          </p:nvSpPr>
          <p:spPr>
            <a:xfrm>
              <a:off x="0" y="-38100"/>
              <a:ext cx="3087554" cy="179659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02.</a:t>
              </a:r>
            </a:p>
          </p:txBody>
        </p:sp>
      </p:grpSp>
      <p:grpSp>
        <p:nvGrpSpPr>
          <p:cNvPr id="171" name="Group 22"/>
          <p:cNvGrpSpPr/>
          <p:nvPr/>
        </p:nvGrpSpPr>
        <p:grpSpPr>
          <a:xfrm>
            <a:off x="6704475" y="5625358"/>
            <a:ext cx="4860000" cy="2970000"/>
            <a:chOff x="0" y="0"/>
            <a:chExt cx="6480000" cy="3960000"/>
          </a:xfrm>
        </p:grpSpPr>
        <p:sp>
          <p:nvSpPr>
            <p:cNvPr id="1048798" name="Freeform 23"/>
            <p:cNvSpPr/>
            <p:nvPr/>
          </p:nvSpPr>
          <p:spPr>
            <a:xfrm>
              <a:off x="0" y="0"/>
              <a:ext cx="6480000" cy="3960000"/>
            </a:xfrm>
            <a:custGeom>
              <a:avLst/>
              <a:gdLst/>
              <a:ahLst/>
              <a:cxnLst/>
              <a:rect l="l" t="t" r="r" b="b"/>
              <a:pathLst>
                <a:path w="6480000" h="3960000">
                  <a:moveTo>
                    <a:pt x="0" y="0"/>
                  </a:moveTo>
                  <a:lnTo>
                    <a:pt x="6480000" y="0"/>
                  </a:lnTo>
                  <a:lnTo>
                    <a:pt x="6480000" y="3960000"/>
                  </a:lnTo>
                  <a:lnTo>
                    <a:pt x="0" y="3960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99" name="TextBox 24"/>
            <p:cNvSpPr txBox="1"/>
            <p:nvPr/>
          </p:nvSpPr>
          <p:spPr>
            <a:xfrm>
              <a:off x="0" y="-161925"/>
              <a:ext cx="6480000" cy="4121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219"/>
                </a:lnSpc>
              </a:pPr>
              <a:r>
                <a:rPr lang="en-US" sz="2899" dirty="0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4月12日细化状态为 </a:t>
              </a:r>
              <a:r>
                <a:rPr lang="en-US" sz="2899" dirty="0" err="1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Untracked、Sleeping</a:t>
              </a:r>
              <a:r>
                <a:rPr lang="en-US" sz="2899" dirty="0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 和 </a:t>
              </a:r>
              <a:r>
                <a:rPr lang="en-US" sz="2899" dirty="0" err="1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Awake，提高数据精准度</a:t>
              </a:r>
              <a:r>
                <a:rPr lang="en-US" sz="2899" dirty="0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。</a:t>
              </a:r>
            </a:p>
          </p:txBody>
        </p:sp>
      </p:grpSp>
      <p:grpSp>
        <p:nvGrpSpPr>
          <p:cNvPr id="172" name="Group 25"/>
          <p:cNvGrpSpPr/>
          <p:nvPr/>
        </p:nvGrpSpPr>
        <p:grpSpPr>
          <a:xfrm>
            <a:off x="12418348" y="4446177"/>
            <a:ext cx="4860000" cy="1238246"/>
            <a:chOff x="0" y="0"/>
            <a:chExt cx="6480000" cy="1650995"/>
          </a:xfrm>
        </p:grpSpPr>
        <p:sp>
          <p:nvSpPr>
            <p:cNvPr id="1048800" name="Freeform 26"/>
            <p:cNvSpPr/>
            <p:nvPr/>
          </p:nvSpPr>
          <p:spPr>
            <a:xfrm>
              <a:off x="0" y="0"/>
              <a:ext cx="6480000" cy="1650995"/>
            </a:xfrm>
            <a:custGeom>
              <a:avLst/>
              <a:gdLst/>
              <a:ahLst/>
              <a:cxnLst/>
              <a:rect l="l" t="t" r="r" b="b"/>
              <a:pathLst>
                <a:path w="6480000" h="1650995">
                  <a:moveTo>
                    <a:pt x="0" y="0"/>
                  </a:moveTo>
                  <a:lnTo>
                    <a:pt x="6480000" y="0"/>
                  </a:lnTo>
                  <a:lnTo>
                    <a:pt x="6480000" y="1650995"/>
                  </a:lnTo>
                  <a:lnTo>
                    <a:pt x="0" y="16509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01" name="TextBox 27"/>
            <p:cNvSpPr txBox="1"/>
            <p:nvPr/>
          </p:nvSpPr>
          <p:spPr>
            <a:xfrm>
              <a:off x="0" y="-104775"/>
              <a:ext cx="6480000" cy="175577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4991"/>
                </a:lnSpc>
              </a:pPr>
              <a:r>
                <a:rPr lang="en-US" sz="3199" b="1">
                  <a:solidFill>
                    <a:srgbClr val="00000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人脸信息收集与识别</a:t>
              </a:r>
            </a:p>
          </p:txBody>
        </p:sp>
      </p:grpSp>
      <p:grpSp>
        <p:nvGrpSpPr>
          <p:cNvPr id="173" name="Group 28"/>
          <p:cNvGrpSpPr/>
          <p:nvPr/>
        </p:nvGrpSpPr>
        <p:grpSpPr>
          <a:xfrm>
            <a:off x="12418350" y="2707701"/>
            <a:ext cx="2315665" cy="1318869"/>
            <a:chOff x="0" y="0"/>
            <a:chExt cx="3087554" cy="1758492"/>
          </a:xfrm>
        </p:grpSpPr>
        <p:sp>
          <p:nvSpPr>
            <p:cNvPr id="1048802" name="Freeform 29"/>
            <p:cNvSpPr/>
            <p:nvPr/>
          </p:nvSpPr>
          <p:spPr>
            <a:xfrm>
              <a:off x="0" y="0"/>
              <a:ext cx="3087554" cy="1758492"/>
            </a:xfrm>
            <a:custGeom>
              <a:avLst/>
              <a:gdLst/>
              <a:ahLst/>
              <a:cxnLst/>
              <a:rect l="l" t="t" r="r" b="b"/>
              <a:pathLst>
                <a:path w="3087554" h="1758492">
                  <a:moveTo>
                    <a:pt x="0" y="0"/>
                  </a:moveTo>
                  <a:lnTo>
                    <a:pt x="3087554" y="0"/>
                  </a:lnTo>
                  <a:lnTo>
                    <a:pt x="3087554" y="1758492"/>
                  </a:lnTo>
                  <a:lnTo>
                    <a:pt x="0" y="17584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03" name="TextBox 30"/>
            <p:cNvSpPr txBox="1"/>
            <p:nvPr/>
          </p:nvSpPr>
          <p:spPr>
            <a:xfrm>
              <a:off x="0" y="-38100"/>
              <a:ext cx="3087554" cy="179659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03.</a:t>
              </a:r>
            </a:p>
          </p:txBody>
        </p:sp>
      </p:grpSp>
      <p:grpSp>
        <p:nvGrpSpPr>
          <p:cNvPr id="174" name="Group 31"/>
          <p:cNvGrpSpPr/>
          <p:nvPr/>
        </p:nvGrpSpPr>
        <p:grpSpPr>
          <a:xfrm>
            <a:off x="12418350" y="5625358"/>
            <a:ext cx="4860000" cy="2970000"/>
            <a:chOff x="0" y="0"/>
            <a:chExt cx="6480000" cy="3960000"/>
          </a:xfrm>
        </p:grpSpPr>
        <p:sp>
          <p:nvSpPr>
            <p:cNvPr id="1048804" name="Freeform 32"/>
            <p:cNvSpPr/>
            <p:nvPr/>
          </p:nvSpPr>
          <p:spPr>
            <a:xfrm>
              <a:off x="0" y="0"/>
              <a:ext cx="6480000" cy="3960000"/>
            </a:xfrm>
            <a:custGeom>
              <a:avLst/>
              <a:gdLst/>
              <a:ahLst/>
              <a:cxnLst/>
              <a:rect l="l" t="t" r="r" b="b"/>
              <a:pathLst>
                <a:path w="6480000" h="3960000">
                  <a:moveTo>
                    <a:pt x="0" y="0"/>
                  </a:moveTo>
                  <a:lnTo>
                    <a:pt x="6480000" y="0"/>
                  </a:lnTo>
                  <a:lnTo>
                    <a:pt x="6480000" y="3960000"/>
                  </a:lnTo>
                  <a:lnTo>
                    <a:pt x="0" y="3960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05" name="TextBox 33"/>
            <p:cNvSpPr txBox="1"/>
            <p:nvPr/>
          </p:nvSpPr>
          <p:spPr>
            <a:xfrm>
              <a:off x="0" y="-161925"/>
              <a:ext cx="6480000" cy="4121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219"/>
                </a:lnSpc>
              </a:pPr>
              <a:r>
                <a:rPr lang="en-US" sz="2899" dirty="0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4月17日收集部分人脸信息，5月6日加入人脸信息识别，区分不同学生。</a:t>
              </a:r>
            </a:p>
          </p:txBody>
        </p:sp>
      </p:grpSp>
      <p:grpSp>
        <p:nvGrpSpPr>
          <p:cNvPr id="175" name="Group 34"/>
          <p:cNvGrpSpPr/>
          <p:nvPr/>
        </p:nvGrpSpPr>
        <p:grpSpPr>
          <a:xfrm>
            <a:off x="1261610" y="96964"/>
            <a:ext cx="11670237" cy="1863471"/>
            <a:chOff x="0" y="0"/>
            <a:chExt cx="15560316" cy="2484628"/>
          </a:xfrm>
        </p:grpSpPr>
        <p:sp>
          <p:nvSpPr>
            <p:cNvPr id="1048806" name="Freeform 35"/>
            <p:cNvSpPr/>
            <p:nvPr/>
          </p:nvSpPr>
          <p:spPr>
            <a:xfrm>
              <a:off x="0" y="0"/>
              <a:ext cx="15560315" cy="2484628"/>
            </a:xfrm>
            <a:custGeom>
              <a:avLst/>
              <a:gdLst/>
              <a:ahLst/>
              <a:cxnLst/>
              <a:rect l="l" t="t" r="r" b="b"/>
              <a:pathLst>
                <a:path w="15560315" h="2484628">
                  <a:moveTo>
                    <a:pt x="0" y="0"/>
                  </a:moveTo>
                  <a:lnTo>
                    <a:pt x="15560315" y="0"/>
                  </a:lnTo>
                  <a:lnTo>
                    <a:pt x="15560315" y="2484628"/>
                  </a:lnTo>
                  <a:lnTo>
                    <a:pt x="0" y="24846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07" name="TextBox 36"/>
            <p:cNvSpPr txBox="1"/>
            <p:nvPr/>
          </p:nvSpPr>
          <p:spPr>
            <a:xfrm>
              <a:off x="0" y="-276225"/>
              <a:ext cx="15560316" cy="276085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8640"/>
                </a:lnSpc>
              </a:pPr>
              <a:r>
                <a:rPr lang="en-US" sz="4800" b="1">
                  <a:solidFill>
                    <a:srgbClr val="00000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模型优化与功能拓展</a:t>
              </a:r>
            </a:p>
          </p:txBody>
        </p:sp>
      </p:grpSp>
      <p:grpSp>
        <p:nvGrpSpPr>
          <p:cNvPr id="176" name="Group 37"/>
          <p:cNvGrpSpPr/>
          <p:nvPr/>
        </p:nvGrpSpPr>
        <p:grpSpPr>
          <a:xfrm rot="-1442485">
            <a:off x="124188" y="666810"/>
            <a:ext cx="1379876" cy="1510607"/>
            <a:chOff x="0" y="0"/>
            <a:chExt cx="1839834" cy="2014142"/>
          </a:xfrm>
        </p:grpSpPr>
        <p:sp>
          <p:nvSpPr>
            <p:cNvPr id="1048808" name="Freeform 38"/>
            <p:cNvSpPr/>
            <p:nvPr/>
          </p:nvSpPr>
          <p:spPr>
            <a:xfrm>
              <a:off x="224663" y="-110617"/>
              <a:ext cx="1208151" cy="1130935"/>
            </a:xfrm>
            <a:custGeom>
              <a:avLst/>
              <a:gdLst/>
              <a:ahLst/>
              <a:cxnLst/>
              <a:rect l="l" t="t" r="r" b="b"/>
              <a:pathLst>
                <a:path w="1208151" h="1130935">
                  <a:moveTo>
                    <a:pt x="1194308" y="274574"/>
                  </a:moveTo>
                  <a:lnTo>
                    <a:pt x="1194308" y="287274"/>
                  </a:lnTo>
                  <a:lnTo>
                    <a:pt x="1186815" y="297561"/>
                  </a:lnTo>
                  <a:cubicBezTo>
                    <a:pt x="814705" y="28829"/>
                    <a:pt x="318770" y="101600"/>
                    <a:pt x="24003" y="468884"/>
                  </a:cubicBezTo>
                  <a:lnTo>
                    <a:pt x="14097" y="460883"/>
                  </a:lnTo>
                  <a:lnTo>
                    <a:pt x="22860" y="451739"/>
                  </a:lnTo>
                  <a:lnTo>
                    <a:pt x="704088" y="1108583"/>
                  </a:lnTo>
                  <a:lnTo>
                    <a:pt x="695325" y="1117727"/>
                  </a:lnTo>
                  <a:lnTo>
                    <a:pt x="684403" y="1111123"/>
                  </a:lnTo>
                  <a:lnTo>
                    <a:pt x="1183513" y="280670"/>
                  </a:lnTo>
                  <a:cubicBezTo>
                    <a:pt x="1185799" y="276860"/>
                    <a:pt x="1189990" y="274574"/>
                    <a:pt x="1194435" y="274574"/>
                  </a:cubicBezTo>
                  <a:moveTo>
                    <a:pt x="1194435" y="299974"/>
                  </a:moveTo>
                  <a:lnTo>
                    <a:pt x="1194435" y="287274"/>
                  </a:lnTo>
                  <a:lnTo>
                    <a:pt x="1205357" y="293878"/>
                  </a:lnTo>
                  <a:lnTo>
                    <a:pt x="706247" y="1124331"/>
                  </a:lnTo>
                  <a:cubicBezTo>
                    <a:pt x="704215" y="1127633"/>
                    <a:pt x="700913" y="1129919"/>
                    <a:pt x="696976" y="1130427"/>
                  </a:cubicBezTo>
                  <a:cubicBezTo>
                    <a:pt x="693039" y="1130935"/>
                    <a:pt x="689229" y="1129665"/>
                    <a:pt x="686562" y="1126998"/>
                  </a:cubicBezTo>
                  <a:lnTo>
                    <a:pt x="5207" y="470154"/>
                  </a:lnTo>
                  <a:cubicBezTo>
                    <a:pt x="508" y="465582"/>
                    <a:pt x="0" y="458216"/>
                    <a:pt x="4064" y="453009"/>
                  </a:cubicBezTo>
                  <a:cubicBezTo>
                    <a:pt x="307086" y="75565"/>
                    <a:pt x="818134" y="0"/>
                    <a:pt x="1201801" y="276987"/>
                  </a:cubicBezTo>
                  <a:cubicBezTo>
                    <a:pt x="1206246" y="280162"/>
                    <a:pt x="1208151" y="286004"/>
                    <a:pt x="1206500" y="291211"/>
                  </a:cubicBezTo>
                  <a:cubicBezTo>
                    <a:pt x="1204849" y="296418"/>
                    <a:pt x="1199896" y="299974"/>
                    <a:pt x="1194435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  <p:sp>
          <p:nvSpPr>
            <p:cNvPr id="1048809" name="Freeform 39"/>
            <p:cNvSpPr/>
            <p:nvPr/>
          </p:nvSpPr>
          <p:spPr>
            <a:xfrm>
              <a:off x="228854" y="-110617"/>
              <a:ext cx="1203960" cy="468884"/>
            </a:xfrm>
            <a:custGeom>
              <a:avLst/>
              <a:gdLst/>
              <a:ahLst/>
              <a:cxnLst/>
              <a:rect l="l" t="t" r="r" b="b"/>
              <a:pathLst>
                <a:path w="1203960" h="468884">
                  <a:moveTo>
                    <a:pt x="1190117" y="274574"/>
                  </a:moveTo>
                  <a:lnTo>
                    <a:pt x="1190117" y="287274"/>
                  </a:lnTo>
                  <a:lnTo>
                    <a:pt x="1182624" y="297561"/>
                  </a:lnTo>
                  <a:cubicBezTo>
                    <a:pt x="810514" y="28829"/>
                    <a:pt x="314579" y="101600"/>
                    <a:pt x="19812" y="468884"/>
                  </a:cubicBezTo>
                  <a:lnTo>
                    <a:pt x="0" y="453009"/>
                  </a:lnTo>
                  <a:cubicBezTo>
                    <a:pt x="302895" y="75565"/>
                    <a:pt x="813943" y="0"/>
                    <a:pt x="1197610" y="276987"/>
                  </a:cubicBezTo>
                  <a:cubicBezTo>
                    <a:pt x="1202055" y="280162"/>
                    <a:pt x="1203960" y="286004"/>
                    <a:pt x="1202309" y="291211"/>
                  </a:cubicBezTo>
                  <a:cubicBezTo>
                    <a:pt x="1200658" y="296418"/>
                    <a:pt x="1195705" y="299974"/>
                    <a:pt x="1190244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0" name="Freeform 2"/>
          <p:cNvSpPr/>
          <p:nvPr/>
        </p:nvSpPr>
        <p:spPr>
          <a:xfrm>
            <a:off x="10572750" y="9326880"/>
            <a:ext cx="7715250" cy="909972"/>
          </a:xfrm>
          <a:custGeom>
            <a:avLst/>
            <a:gdLst/>
            <a:ahLst/>
            <a:cxnLst/>
            <a:rect l="l" t="t" r="r" b="b"/>
            <a:pathLst>
              <a:path w="7715250" h="909972">
                <a:moveTo>
                  <a:pt x="0" y="0"/>
                </a:moveTo>
                <a:lnTo>
                  <a:pt x="7715250" y="0"/>
                </a:lnTo>
                <a:lnTo>
                  <a:pt x="7715250" y="909972"/>
                </a:lnTo>
                <a:lnTo>
                  <a:pt x="0" y="909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78" name="Group 3"/>
          <p:cNvGrpSpPr/>
          <p:nvPr/>
        </p:nvGrpSpPr>
        <p:grpSpPr>
          <a:xfrm rot="-10800000">
            <a:off x="-5" y="9524737"/>
            <a:ext cx="18288002" cy="762260"/>
            <a:chOff x="0" y="0"/>
            <a:chExt cx="24384002" cy="1016346"/>
          </a:xfrm>
        </p:grpSpPr>
        <p:sp>
          <p:nvSpPr>
            <p:cNvPr id="1048811" name="Freeform 4"/>
            <p:cNvSpPr/>
            <p:nvPr/>
          </p:nvSpPr>
          <p:spPr>
            <a:xfrm>
              <a:off x="0" y="0"/>
              <a:ext cx="24384000" cy="1016381"/>
            </a:xfrm>
            <a:custGeom>
              <a:avLst/>
              <a:gdLst/>
              <a:ahLst/>
              <a:cxnLst/>
              <a:rect l="l" t="t" r="r" b="b"/>
              <a:pathLst>
                <a:path w="24384000" h="1016381">
                  <a:moveTo>
                    <a:pt x="0" y="0"/>
                  </a:moveTo>
                  <a:lnTo>
                    <a:pt x="24384000" y="0"/>
                  </a:lnTo>
                  <a:lnTo>
                    <a:pt x="24384000" y="1016381"/>
                  </a:lnTo>
                  <a:lnTo>
                    <a:pt x="0" y="1016381"/>
                  </a:lnTo>
                  <a:close/>
                </a:path>
              </a:pathLst>
            </a:custGeom>
            <a:solidFill>
              <a:srgbClr val="203164"/>
            </a:solidFill>
          </p:spPr>
        </p:sp>
      </p:grpSp>
      <p:grpSp>
        <p:nvGrpSpPr>
          <p:cNvPr id="179" name="Group 5"/>
          <p:cNvGrpSpPr/>
          <p:nvPr/>
        </p:nvGrpSpPr>
        <p:grpSpPr>
          <a:xfrm>
            <a:off x="-42405" y="2326041"/>
            <a:ext cx="1420514" cy="1420513"/>
            <a:chOff x="0" y="0"/>
            <a:chExt cx="1894018" cy="1894018"/>
          </a:xfrm>
        </p:grpSpPr>
        <p:sp>
          <p:nvSpPr>
            <p:cNvPr id="1048812" name="Freeform 6"/>
            <p:cNvSpPr/>
            <p:nvPr/>
          </p:nvSpPr>
          <p:spPr>
            <a:xfrm>
              <a:off x="0" y="0"/>
              <a:ext cx="1894078" cy="1894078"/>
            </a:xfrm>
            <a:custGeom>
              <a:avLst/>
              <a:gdLst/>
              <a:ahLst/>
              <a:cxnLst/>
              <a:rect l="l" t="t" r="r" b="b"/>
              <a:pathLst>
                <a:path w="1894078" h="1894078">
                  <a:moveTo>
                    <a:pt x="0" y="947039"/>
                  </a:moveTo>
                  <a:cubicBezTo>
                    <a:pt x="0" y="424053"/>
                    <a:pt x="424053" y="0"/>
                    <a:pt x="947039" y="0"/>
                  </a:cubicBezTo>
                  <a:cubicBezTo>
                    <a:pt x="1470025" y="0"/>
                    <a:pt x="1894078" y="424053"/>
                    <a:pt x="1894078" y="947039"/>
                  </a:cubicBezTo>
                  <a:cubicBezTo>
                    <a:pt x="1894078" y="1470025"/>
                    <a:pt x="1470025" y="1894078"/>
                    <a:pt x="947039" y="1894078"/>
                  </a:cubicBezTo>
                  <a:cubicBezTo>
                    <a:pt x="424053" y="1894078"/>
                    <a:pt x="0" y="1470025"/>
                    <a:pt x="0" y="947039"/>
                  </a:cubicBezTo>
                  <a:close/>
                </a:path>
              </a:pathLst>
            </a:custGeom>
            <a:gradFill rotWithShape="1">
              <a:gsLst>
                <a:gs pos="0">
                  <a:srgbClr val="2A4185">
                    <a:alpha val="7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id="180" name="Group 7"/>
          <p:cNvGrpSpPr/>
          <p:nvPr/>
        </p:nvGrpSpPr>
        <p:grpSpPr>
          <a:xfrm>
            <a:off x="9847923" y="4248178"/>
            <a:ext cx="10274774" cy="10274774"/>
            <a:chOff x="0" y="0"/>
            <a:chExt cx="13699698" cy="13699698"/>
          </a:xfrm>
        </p:grpSpPr>
        <p:sp>
          <p:nvSpPr>
            <p:cNvPr id="1048813" name="Freeform 8"/>
            <p:cNvSpPr/>
            <p:nvPr/>
          </p:nvSpPr>
          <p:spPr>
            <a:xfrm>
              <a:off x="0" y="0"/>
              <a:ext cx="13699744" cy="13699744"/>
            </a:xfrm>
            <a:custGeom>
              <a:avLst/>
              <a:gdLst/>
              <a:ahLst/>
              <a:cxnLst/>
              <a:rect l="l" t="t" r="r" b="b"/>
              <a:pathLst>
                <a:path w="13699744" h="13699744">
                  <a:moveTo>
                    <a:pt x="0" y="6849872"/>
                  </a:moveTo>
                  <a:cubicBezTo>
                    <a:pt x="0" y="3066796"/>
                    <a:pt x="3066796" y="0"/>
                    <a:pt x="6849872" y="0"/>
                  </a:cubicBezTo>
                  <a:cubicBezTo>
                    <a:pt x="10632948" y="0"/>
                    <a:pt x="13699744" y="3066796"/>
                    <a:pt x="13699744" y="6849872"/>
                  </a:cubicBezTo>
                  <a:cubicBezTo>
                    <a:pt x="13699744" y="10632948"/>
                    <a:pt x="10632948" y="13699744"/>
                    <a:pt x="6849872" y="13699744"/>
                  </a:cubicBezTo>
                  <a:cubicBezTo>
                    <a:pt x="3066796" y="13699744"/>
                    <a:pt x="0" y="10632948"/>
                    <a:pt x="0" y="6849872"/>
                  </a:cubicBezTo>
                  <a:close/>
                </a:path>
              </a:pathLst>
            </a:custGeom>
            <a:gradFill rotWithShape="1">
              <a:gsLst>
                <a:gs pos="0">
                  <a:srgbClr val="2A4185">
                    <a:alpha val="7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id="181" name="Group 9"/>
          <p:cNvGrpSpPr/>
          <p:nvPr/>
        </p:nvGrpSpPr>
        <p:grpSpPr>
          <a:xfrm>
            <a:off x="990603" y="3237537"/>
            <a:ext cx="5196982" cy="4464918"/>
            <a:chOff x="0" y="0"/>
            <a:chExt cx="6929310" cy="5953224"/>
          </a:xfrm>
        </p:grpSpPr>
        <p:sp>
          <p:nvSpPr>
            <p:cNvPr id="1048814" name="Freeform 10"/>
            <p:cNvSpPr/>
            <p:nvPr/>
          </p:nvSpPr>
          <p:spPr>
            <a:xfrm>
              <a:off x="0" y="0"/>
              <a:ext cx="6929247" cy="5953252"/>
            </a:xfrm>
            <a:custGeom>
              <a:avLst/>
              <a:gdLst/>
              <a:ahLst/>
              <a:cxnLst/>
              <a:rect l="l" t="t" r="r" b="b"/>
              <a:pathLst>
                <a:path w="6929247" h="5953252">
                  <a:moveTo>
                    <a:pt x="0" y="649732"/>
                  </a:moveTo>
                  <a:cubicBezTo>
                    <a:pt x="0" y="290957"/>
                    <a:pt x="290957" y="0"/>
                    <a:pt x="649732" y="0"/>
                  </a:cubicBezTo>
                  <a:lnTo>
                    <a:pt x="6279515" y="0"/>
                  </a:lnTo>
                  <a:cubicBezTo>
                    <a:pt x="6638417" y="0"/>
                    <a:pt x="6929247" y="290957"/>
                    <a:pt x="6929247" y="649732"/>
                  </a:cubicBezTo>
                  <a:lnTo>
                    <a:pt x="6929247" y="5303393"/>
                  </a:lnTo>
                  <a:cubicBezTo>
                    <a:pt x="6929247" y="5662295"/>
                    <a:pt x="6638290" y="5953125"/>
                    <a:pt x="6279515" y="5953125"/>
                  </a:cubicBezTo>
                  <a:lnTo>
                    <a:pt x="649732" y="5953125"/>
                  </a:lnTo>
                  <a:cubicBezTo>
                    <a:pt x="290957" y="5953252"/>
                    <a:pt x="0" y="5662295"/>
                    <a:pt x="0" y="5303393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82" name="Group 11"/>
          <p:cNvGrpSpPr/>
          <p:nvPr/>
        </p:nvGrpSpPr>
        <p:grpSpPr>
          <a:xfrm>
            <a:off x="976316" y="3053534"/>
            <a:ext cx="5225558" cy="4493493"/>
            <a:chOff x="0" y="0"/>
            <a:chExt cx="6967410" cy="5991324"/>
          </a:xfrm>
        </p:grpSpPr>
        <p:sp>
          <p:nvSpPr>
            <p:cNvPr id="1048815" name="Freeform 12"/>
            <p:cNvSpPr/>
            <p:nvPr/>
          </p:nvSpPr>
          <p:spPr>
            <a:xfrm>
              <a:off x="19050" y="19050"/>
              <a:ext cx="6929247" cy="5953125"/>
            </a:xfrm>
            <a:custGeom>
              <a:avLst/>
              <a:gdLst/>
              <a:ahLst/>
              <a:cxnLst/>
              <a:rect l="l" t="t" r="r" b="b"/>
              <a:pathLst>
                <a:path w="6929247" h="5953125">
                  <a:moveTo>
                    <a:pt x="0" y="649732"/>
                  </a:moveTo>
                  <a:cubicBezTo>
                    <a:pt x="0" y="290957"/>
                    <a:pt x="291211" y="0"/>
                    <a:pt x="650367" y="0"/>
                  </a:cubicBezTo>
                  <a:lnTo>
                    <a:pt x="6278880" y="0"/>
                  </a:lnTo>
                  <a:cubicBezTo>
                    <a:pt x="6638036" y="0"/>
                    <a:pt x="6929247" y="290957"/>
                    <a:pt x="6929247" y="649732"/>
                  </a:cubicBezTo>
                  <a:lnTo>
                    <a:pt x="6929247" y="5303393"/>
                  </a:lnTo>
                  <a:cubicBezTo>
                    <a:pt x="6929247" y="5662295"/>
                    <a:pt x="6638036" y="5953125"/>
                    <a:pt x="6278880" y="5953125"/>
                  </a:cubicBezTo>
                  <a:lnTo>
                    <a:pt x="650367" y="5953125"/>
                  </a:lnTo>
                  <a:cubicBezTo>
                    <a:pt x="291211" y="5953125"/>
                    <a:pt x="0" y="5662168"/>
                    <a:pt x="0" y="5303393"/>
                  </a:cubicBezTo>
                  <a:close/>
                </a:path>
              </a:pathLst>
            </a:custGeom>
            <a:gradFill rotWithShape="1">
              <a:gsLst>
                <a:gs pos="0">
                  <a:srgbClr val="CCD5E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048816" name="Freeform 13"/>
            <p:cNvSpPr/>
            <p:nvPr/>
          </p:nvSpPr>
          <p:spPr>
            <a:xfrm>
              <a:off x="0" y="0"/>
              <a:ext cx="6967347" cy="5991352"/>
            </a:xfrm>
            <a:custGeom>
              <a:avLst/>
              <a:gdLst/>
              <a:ahLst/>
              <a:cxnLst/>
              <a:rect l="l" t="t" r="r" b="b"/>
              <a:pathLst>
                <a:path w="6967347" h="5991352">
                  <a:moveTo>
                    <a:pt x="0" y="668782"/>
                  </a:moveTo>
                  <a:cubicBezTo>
                    <a:pt x="0" y="299466"/>
                    <a:pt x="299720" y="0"/>
                    <a:pt x="669417" y="0"/>
                  </a:cubicBezTo>
                  <a:lnTo>
                    <a:pt x="6297930" y="0"/>
                  </a:lnTo>
                  <a:lnTo>
                    <a:pt x="6297930" y="19050"/>
                  </a:lnTo>
                  <a:lnTo>
                    <a:pt x="6297930" y="0"/>
                  </a:lnTo>
                  <a:cubicBezTo>
                    <a:pt x="6667627" y="0"/>
                    <a:pt x="6967347" y="299466"/>
                    <a:pt x="6967347" y="668782"/>
                  </a:cubicBezTo>
                  <a:lnTo>
                    <a:pt x="6948297" y="668782"/>
                  </a:lnTo>
                  <a:lnTo>
                    <a:pt x="6967347" y="668782"/>
                  </a:lnTo>
                  <a:lnTo>
                    <a:pt x="6967347" y="5322443"/>
                  </a:lnTo>
                  <a:lnTo>
                    <a:pt x="6948297" y="5322443"/>
                  </a:lnTo>
                  <a:lnTo>
                    <a:pt x="6967347" y="5322443"/>
                  </a:lnTo>
                  <a:cubicBezTo>
                    <a:pt x="6967347" y="5691886"/>
                    <a:pt x="6667627" y="5991225"/>
                    <a:pt x="6297930" y="5991225"/>
                  </a:cubicBezTo>
                  <a:lnTo>
                    <a:pt x="6297930" y="5972175"/>
                  </a:lnTo>
                  <a:lnTo>
                    <a:pt x="6297930" y="5991225"/>
                  </a:lnTo>
                  <a:lnTo>
                    <a:pt x="669417" y="5991225"/>
                  </a:lnTo>
                  <a:lnTo>
                    <a:pt x="669417" y="5972175"/>
                  </a:lnTo>
                  <a:lnTo>
                    <a:pt x="669417" y="5991225"/>
                  </a:lnTo>
                  <a:cubicBezTo>
                    <a:pt x="299720" y="5991352"/>
                    <a:pt x="0" y="5691886"/>
                    <a:pt x="0" y="5322443"/>
                  </a:cubicBezTo>
                  <a:lnTo>
                    <a:pt x="0" y="668782"/>
                  </a:lnTo>
                  <a:lnTo>
                    <a:pt x="19050" y="668782"/>
                  </a:lnTo>
                  <a:lnTo>
                    <a:pt x="0" y="668782"/>
                  </a:lnTo>
                  <a:moveTo>
                    <a:pt x="38100" y="668782"/>
                  </a:moveTo>
                  <a:lnTo>
                    <a:pt x="38100" y="5322443"/>
                  </a:lnTo>
                  <a:lnTo>
                    <a:pt x="19050" y="5322443"/>
                  </a:lnTo>
                  <a:lnTo>
                    <a:pt x="38100" y="5322443"/>
                  </a:lnTo>
                  <a:cubicBezTo>
                    <a:pt x="38100" y="5670804"/>
                    <a:pt x="320802" y="5953125"/>
                    <a:pt x="669417" y="5953125"/>
                  </a:cubicBezTo>
                  <a:lnTo>
                    <a:pt x="6297930" y="5953125"/>
                  </a:lnTo>
                  <a:cubicBezTo>
                    <a:pt x="6646672" y="5953125"/>
                    <a:pt x="6929247" y="5670677"/>
                    <a:pt x="6929247" y="5322443"/>
                  </a:cubicBezTo>
                  <a:lnTo>
                    <a:pt x="6929247" y="668782"/>
                  </a:lnTo>
                  <a:cubicBezTo>
                    <a:pt x="6929247" y="320548"/>
                    <a:pt x="6646672" y="38100"/>
                    <a:pt x="6297930" y="38100"/>
                  </a:cubicBezTo>
                  <a:lnTo>
                    <a:pt x="669417" y="38100"/>
                  </a:lnTo>
                  <a:lnTo>
                    <a:pt x="669417" y="19050"/>
                  </a:lnTo>
                  <a:lnTo>
                    <a:pt x="669417" y="38100"/>
                  </a:lnTo>
                  <a:cubicBezTo>
                    <a:pt x="320802" y="38100"/>
                    <a:pt x="38100" y="320548"/>
                    <a:pt x="38100" y="668782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83" name="Group 14"/>
          <p:cNvGrpSpPr/>
          <p:nvPr/>
        </p:nvGrpSpPr>
        <p:grpSpPr>
          <a:xfrm>
            <a:off x="1449807" y="3607026"/>
            <a:ext cx="4278573" cy="1185744"/>
            <a:chOff x="0" y="0"/>
            <a:chExt cx="5704764" cy="1580992"/>
          </a:xfrm>
        </p:grpSpPr>
        <p:sp>
          <p:nvSpPr>
            <p:cNvPr id="1048817" name="Freeform 15"/>
            <p:cNvSpPr/>
            <p:nvPr/>
          </p:nvSpPr>
          <p:spPr>
            <a:xfrm>
              <a:off x="0" y="0"/>
              <a:ext cx="5704840" cy="1581023"/>
            </a:xfrm>
            <a:custGeom>
              <a:avLst/>
              <a:gdLst/>
              <a:ahLst/>
              <a:cxnLst/>
              <a:rect l="l" t="t" r="r" b="b"/>
              <a:pathLst>
                <a:path w="5704840" h="1581023">
                  <a:moveTo>
                    <a:pt x="0" y="263525"/>
                  </a:moveTo>
                  <a:cubicBezTo>
                    <a:pt x="0" y="117983"/>
                    <a:pt x="117983" y="0"/>
                    <a:pt x="263525" y="0"/>
                  </a:cubicBezTo>
                  <a:lnTo>
                    <a:pt x="5441315" y="0"/>
                  </a:lnTo>
                  <a:cubicBezTo>
                    <a:pt x="5586857" y="0"/>
                    <a:pt x="5704840" y="117983"/>
                    <a:pt x="5704840" y="263525"/>
                  </a:cubicBezTo>
                  <a:lnTo>
                    <a:pt x="5704840" y="1317498"/>
                  </a:lnTo>
                  <a:cubicBezTo>
                    <a:pt x="5704840" y="1463040"/>
                    <a:pt x="5586857" y="1581023"/>
                    <a:pt x="5441315" y="1581023"/>
                  </a:cubicBezTo>
                  <a:lnTo>
                    <a:pt x="263525" y="1581023"/>
                  </a:lnTo>
                  <a:cubicBezTo>
                    <a:pt x="117983" y="1581023"/>
                    <a:pt x="0" y="1463040"/>
                    <a:pt x="0" y="1317498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84" name="Group 16"/>
          <p:cNvGrpSpPr/>
          <p:nvPr/>
        </p:nvGrpSpPr>
        <p:grpSpPr>
          <a:xfrm>
            <a:off x="6538369" y="3237537"/>
            <a:ext cx="5196982" cy="4464918"/>
            <a:chOff x="0" y="0"/>
            <a:chExt cx="6929310" cy="5953224"/>
          </a:xfrm>
        </p:grpSpPr>
        <p:sp>
          <p:nvSpPr>
            <p:cNvPr id="1048818" name="Freeform 17"/>
            <p:cNvSpPr/>
            <p:nvPr/>
          </p:nvSpPr>
          <p:spPr>
            <a:xfrm>
              <a:off x="0" y="0"/>
              <a:ext cx="6929247" cy="5953252"/>
            </a:xfrm>
            <a:custGeom>
              <a:avLst/>
              <a:gdLst/>
              <a:ahLst/>
              <a:cxnLst/>
              <a:rect l="l" t="t" r="r" b="b"/>
              <a:pathLst>
                <a:path w="6929247" h="5953252">
                  <a:moveTo>
                    <a:pt x="0" y="649732"/>
                  </a:moveTo>
                  <a:cubicBezTo>
                    <a:pt x="0" y="290957"/>
                    <a:pt x="290957" y="0"/>
                    <a:pt x="649732" y="0"/>
                  </a:cubicBezTo>
                  <a:lnTo>
                    <a:pt x="6279515" y="0"/>
                  </a:lnTo>
                  <a:cubicBezTo>
                    <a:pt x="6638417" y="0"/>
                    <a:pt x="6929247" y="290957"/>
                    <a:pt x="6929247" y="649732"/>
                  </a:cubicBezTo>
                  <a:lnTo>
                    <a:pt x="6929247" y="5303393"/>
                  </a:lnTo>
                  <a:cubicBezTo>
                    <a:pt x="6929247" y="5662295"/>
                    <a:pt x="6638290" y="5953125"/>
                    <a:pt x="6279515" y="5953125"/>
                  </a:cubicBezTo>
                  <a:lnTo>
                    <a:pt x="649732" y="5953125"/>
                  </a:lnTo>
                  <a:cubicBezTo>
                    <a:pt x="290957" y="5953252"/>
                    <a:pt x="0" y="5662295"/>
                    <a:pt x="0" y="5303393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85" name="Group 18"/>
          <p:cNvGrpSpPr/>
          <p:nvPr/>
        </p:nvGrpSpPr>
        <p:grpSpPr>
          <a:xfrm>
            <a:off x="6524082" y="3053534"/>
            <a:ext cx="5225558" cy="4493493"/>
            <a:chOff x="0" y="0"/>
            <a:chExt cx="6967410" cy="5991324"/>
          </a:xfrm>
        </p:grpSpPr>
        <p:sp>
          <p:nvSpPr>
            <p:cNvPr id="1048819" name="Freeform 19"/>
            <p:cNvSpPr/>
            <p:nvPr/>
          </p:nvSpPr>
          <p:spPr>
            <a:xfrm>
              <a:off x="19050" y="19050"/>
              <a:ext cx="6929247" cy="5953125"/>
            </a:xfrm>
            <a:custGeom>
              <a:avLst/>
              <a:gdLst/>
              <a:ahLst/>
              <a:cxnLst/>
              <a:rect l="l" t="t" r="r" b="b"/>
              <a:pathLst>
                <a:path w="6929247" h="5953125">
                  <a:moveTo>
                    <a:pt x="0" y="649732"/>
                  </a:moveTo>
                  <a:cubicBezTo>
                    <a:pt x="0" y="290957"/>
                    <a:pt x="291211" y="0"/>
                    <a:pt x="650367" y="0"/>
                  </a:cubicBezTo>
                  <a:lnTo>
                    <a:pt x="6278880" y="0"/>
                  </a:lnTo>
                  <a:cubicBezTo>
                    <a:pt x="6638036" y="0"/>
                    <a:pt x="6929247" y="290957"/>
                    <a:pt x="6929247" y="649732"/>
                  </a:cubicBezTo>
                  <a:lnTo>
                    <a:pt x="6929247" y="5303393"/>
                  </a:lnTo>
                  <a:cubicBezTo>
                    <a:pt x="6929247" y="5662295"/>
                    <a:pt x="6638036" y="5953125"/>
                    <a:pt x="6278880" y="5953125"/>
                  </a:cubicBezTo>
                  <a:lnTo>
                    <a:pt x="650367" y="5953125"/>
                  </a:lnTo>
                  <a:cubicBezTo>
                    <a:pt x="291211" y="5953125"/>
                    <a:pt x="0" y="5662168"/>
                    <a:pt x="0" y="5303393"/>
                  </a:cubicBezTo>
                  <a:close/>
                </a:path>
              </a:pathLst>
            </a:custGeom>
            <a:gradFill rotWithShape="1">
              <a:gsLst>
                <a:gs pos="0">
                  <a:srgbClr val="CCD5E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048820" name="Freeform 20"/>
            <p:cNvSpPr/>
            <p:nvPr/>
          </p:nvSpPr>
          <p:spPr>
            <a:xfrm>
              <a:off x="0" y="0"/>
              <a:ext cx="6967347" cy="5991352"/>
            </a:xfrm>
            <a:custGeom>
              <a:avLst/>
              <a:gdLst/>
              <a:ahLst/>
              <a:cxnLst/>
              <a:rect l="l" t="t" r="r" b="b"/>
              <a:pathLst>
                <a:path w="6967347" h="5991352">
                  <a:moveTo>
                    <a:pt x="0" y="668782"/>
                  </a:moveTo>
                  <a:cubicBezTo>
                    <a:pt x="0" y="299466"/>
                    <a:pt x="299720" y="0"/>
                    <a:pt x="669417" y="0"/>
                  </a:cubicBezTo>
                  <a:lnTo>
                    <a:pt x="6297930" y="0"/>
                  </a:lnTo>
                  <a:lnTo>
                    <a:pt x="6297930" y="19050"/>
                  </a:lnTo>
                  <a:lnTo>
                    <a:pt x="6297930" y="0"/>
                  </a:lnTo>
                  <a:cubicBezTo>
                    <a:pt x="6667627" y="0"/>
                    <a:pt x="6967347" y="299466"/>
                    <a:pt x="6967347" y="668782"/>
                  </a:cubicBezTo>
                  <a:lnTo>
                    <a:pt x="6948297" y="668782"/>
                  </a:lnTo>
                  <a:lnTo>
                    <a:pt x="6967347" y="668782"/>
                  </a:lnTo>
                  <a:lnTo>
                    <a:pt x="6967347" y="5322443"/>
                  </a:lnTo>
                  <a:lnTo>
                    <a:pt x="6948297" y="5322443"/>
                  </a:lnTo>
                  <a:lnTo>
                    <a:pt x="6967347" y="5322443"/>
                  </a:lnTo>
                  <a:cubicBezTo>
                    <a:pt x="6967347" y="5691886"/>
                    <a:pt x="6667627" y="5991225"/>
                    <a:pt x="6297930" y="5991225"/>
                  </a:cubicBezTo>
                  <a:lnTo>
                    <a:pt x="6297930" y="5972175"/>
                  </a:lnTo>
                  <a:lnTo>
                    <a:pt x="6297930" y="5991225"/>
                  </a:lnTo>
                  <a:lnTo>
                    <a:pt x="669417" y="5991225"/>
                  </a:lnTo>
                  <a:lnTo>
                    <a:pt x="669417" y="5972175"/>
                  </a:lnTo>
                  <a:lnTo>
                    <a:pt x="669417" y="5991225"/>
                  </a:lnTo>
                  <a:cubicBezTo>
                    <a:pt x="299720" y="5991352"/>
                    <a:pt x="0" y="5691886"/>
                    <a:pt x="0" y="5322443"/>
                  </a:cubicBezTo>
                  <a:lnTo>
                    <a:pt x="0" y="668782"/>
                  </a:lnTo>
                  <a:lnTo>
                    <a:pt x="19050" y="668782"/>
                  </a:lnTo>
                  <a:lnTo>
                    <a:pt x="0" y="668782"/>
                  </a:lnTo>
                  <a:moveTo>
                    <a:pt x="38100" y="668782"/>
                  </a:moveTo>
                  <a:lnTo>
                    <a:pt x="38100" y="5322443"/>
                  </a:lnTo>
                  <a:lnTo>
                    <a:pt x="19050" y="5322443"/>
                  </a:lnTo>
                  <a:lnTo>
                    <a:pt x="38100" y="5322443"/>
                  </a:lnTo>
                  <a:cubicBezTo>
                    <a:pt x="38100" y="5670804"/>
                    <a:pt x="320802" y="5953125"/>
                    <a:pt x="669417" y="5953125"/>
                  </a:cubicBezTo>
                  <a:lnTo>
                    <a:pt x="6297930" y="5953125"/>
                  </a:lnTo>
                  <a:cubicBezTo>
                    <a:pt x="6646672" y="5953125"/>
                    <a:pt x="6929247" y="5670677"/>
                    <a:pt x="6929247" y="5322443"/>
                  </a:cubicBezTo>
                  <a:lnTo>
                    <a:pt x="6929247" y="668782"/>
                  </a:lnTo>
                  <a:cubicBezTo>
                    <a:pt x="6929247" y="320548"/>
                    <a:pt x="6646672" y="38100"/>
                    <a:pt x="6297930" y="38100"/>
                  </a:cubicBezTo>
                  <a:lnTo>
                    <a:pt x="669417" y="38100"/>
                  </a:lnTo>
                  <a:lnTo>
                    <a:pt x="669417" y="19050"/>
                  </a:lnTo>
                  <a:lnTo>
                    <a:pt x="669417" y="38100"/>
                  </a:lnTo>
                  <a:cubicBezTo>
                    <a:pt x="320802" y="38100"/>
                    <a:pt x="38100" y="320548"/>
                    <a:pt x="38100" y="668782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86" name="Group 21"/>
          <p:cNvGrpSpPr/>
          <p:nvPr/>
        </p:nvGrpSpPr>
        <p:grpSpPr>
          <a:xfrm>
            <a:off x="6997574" y="3607026"/>
            <a:ext cx="4278573" cy="1185744"/>
            <a:chOff x="0" y="0"/>
            <a:chExt cx="5704764" cy="1580992"/>
          </a:xfrm>
        </p:grpSpPr>
        <p:sp>
          <p:nvSpPr>
            <p:cNvPr id="1048821" name="Freeform 22"/>
            <p:cNvSpPr/>
            <p:nvPr/>
          </p:nvSpPr>
          <p:spPr>
            <a:xfrm>
              <a:off x="0" y="0"/>
              <a:ext cx="5704840" cy="1581023"/>
            </a:xfrm>
            <a:custGeom>
              <a:avLst/>
              <a:gdLst/>
              <a:ahLst/>
              <a:cxnLst/>
              <a:rect l="l" t="t" r="r" b="b"/>
              <a:pathLst>
                <a:path w="5704840" h="1581023">
                  <a:moveTo>
                    <a:pt x="0" y="263525"/>
                  </a:moveTo>
                  <a:cubicBezTo>
                    <a:pt x="0" y="117983"/>
                    <a:pt x="117983" y="0"/>
                    <a:pt x="263525" y="0"/>
                  </a:cubicBezTo>
                  <a:lnTo>
                    <a:pt x="5441315" y="0"/>
                  </a:lnTo>
                  <a:cubicBezTo>
                    <a:pt x="5586857" y="0"/>
                    <a:pt x="5704840" y="117983"/>
                    <a:pt x="5704840" y="263525"/>
                  </a:cubicBezTo>
                  <a:lnTo>
                    <a:pt x="5704840" y="1317498"/>
                  </a:lnTo>
                  <a:cubicBezTo>
                    <a:pt x="5704840" y="1463040"/>
                    <a:pt x="5586857" y="1581023"/>
                    <a:pt x="5441315" y="1581023"/>
                  </a:cubicBezTo>
                  <a:lnTo>
                    <a:pt x="263525" y="1581023"/>
                  </a:lnTo>
                  <a:cubicBezTo>
                    <a:pt x="117983" y="1581023"/>
                    <a:pt x="0" y="1463040"/>
                    <a:pt x="0" y="1317498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87" name="Group 23"/>
          <p:cNvGrpSpPr/>
          <p:nvPr/>
        </p:nvGrpSpPr>
        <p:grpSpPr>
          <a:xfrm>
            <a:off x="12086136" y="3237537"/>
            <a:ext cx="5196983" cy="4464918"/>
            <a:chOff x="0" y="0"/>
            <a:chExt cx="6929310" cy="5953224"/>
          </a:xfrm>
        </p:grpSpPr>
        <p:sp>
          <p:nvSpPr>
            <p:cNvPr id="1048822" name="Freeform 24"/>
            <p:cNvSpPr/>
            <p:nvPr/>
          </p:nvSpPr>
          <p:spPr>
            <a:xfrm>
              <a:off x="0" y="0"/>
              <a:ext cx="6929247" cy="5953252"/>
            </a:xfrm>
            <a:custGeom>
              <a:avLst/>
              <a:gdLst/>
              <a:ahLst/>
              <a:cxnLst/>
              <a:rect l="l" t="t" r="r" b="b"/>
              <a:pathLst>
                <a:path w="6929247" h="5953252">
                  <a:moveTo>
                    <a:pt x="0" y="649732"/>
                  </a:moveTo>
                  <a:cubicBezTo>
                    <a:pt x="0" y="290957"/>
                    <a:pt x="290957" y="0"/>
                    <a:pt x="649732" y="0"/>
                  </a:cubicBezTo>
                  <a:lnTo>
                    <a:pt x="6279515" y="0"/>
                  </a:lnTo>
                  <a:cubicBezTo>
                    <a:pt x="6638417" y="0"/>
                    <a:pt x="6929247" y="290957"/>
                    <a:pt x="6929247" y="649732"/>
                  </a:cubicBezTo>
                  <a:lnTo>
                    <a:pt x="6929247" y="5303393"/>
                  </a:lnTo>
                  <a:cubicBezTo>
                    <a:pt x="6929247" y="5662295"/>
                    <a:pt x="6638290" y="5953125"/>
                    <a:pt x="6279515" y="5953125"/>
                  </a:cubicBezTo>
                  <a:lnTo>
                    <a:pt x="649732" y="5953125"/>
                  </a:lnTo>
                  <a:cubicBezTo>
                    <a:pt x="290957" y="5953252"/>
                    <a:pt x="0" y="5662295"/>
                    <a:pt x="0" y="5303393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88" name="Group 25"/>
          <p:cNvGrpSpPr/>
          <p:nvPr/>
        </p:nvGrpSpPr>
        <p:grpSpPr>
          <a:xfrm>
            <a:off x="12071848" y="3053534"/>
            <a:ext cx="5225558" cy="4493493"/>
            <a:chOff x="0" y="0"/>
            <a:chExt cx="6967410" cy="5991324"/>
          </a:xfrm>
        </p:grpSpPr>
        <p:sp>
          <p:nvSpPr>
            <p:cNvPr id="1048823" name="Freeform 26"/>
            <p:cNvSpPr/>
            <p:nvPr/>
          </p:nvSpPr>
          <p:spPr>
            <a:xfrm>
              <a:off x="19050" y="19050"/>
              <a:ext cx="6929247" cy="5953125"/>
            </a:xfrm>
            <a:custGeom>
              <a:avLst/>
              <a:gdLst/>
              <a:ahLst/>
              <a:cxnLst/>
              <a:rect l="l" t="t" r="r" b="b"/>
              <a:pathLst>
                <a:path w="6929247" h="5953125">
                  <a:moveTo>
                    <a:pt x="0" y="649732"/>
                  </a:moveTo>
                  <a:cubicBezTo>
                    <a:pt x="0" y="290957"/>
                    <a:pt x="291211" y="0"/>
                    <a:pt x="650367" y="0"/>
                  </a:cubicBezTo>
                  <a:lnTo>
                    <a:pt x="6278880" y="0"/>
                  </a:lnTo>
                  <a:cubicBezTo>
                    <a:pt x="6638036" y="0"/>
                    <a:pt x="6929247" y="290957"/>
                    <a:pt x="6929247" y="649732"/>
                  </a:cubicBezTo>
                  <a:lnTo>
                    <a:pt x="6929247" y="5303393"/>
                  </a:lnTo>
                  <a:cubicBezTo>
                    <a:pt x="6929247" y="5662295"/>
                    <a:pt x="6638036" y="5953125"/>
                    <a:pt x="6278880" y="5953125"/>
                  </a:cubicBezTo>
                  <a:lnTo>
                    <a:pt x="650367" y="5953125"/>
                  </a:lnTo>
                  <a:cubicBezTo>
                    <a:pt x="291211" y="5953125"/>
                    <a:pt x="0" y="5662168"/>
                    <a:pt x="0" y="5303393"/>
                  </a:cubicBezTo>
                  <a:close/>
                </a:path>
              </a:pathLst>
            </a:custGeom>
            <a:gradFill rotWithShape="1">
              <a:gsLst>
                <a:gs pos="0">
                  <a:srgbClr val="CCD5E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048824" name="Freeform 27"/>
            <p:cNvSpPr/>
            <p:nvPr/>
          </p:nvSpPr>
          <p:spPr>
            <a:xfrm>
              <a:off x="0" y="0"/>
              <a:ext cx="6967347" cy="5991352"/>
            </a:xfrm>
            <a:custGeom>
              <a:avLst/>
              <a:gdLst/>
              <a:ahLst/>
              <a:cxnLst/>
              <a:rect l="l" t="t" r="r" b="b"/>
              <a:pathLst>
                <a:path w="6967347" h="5991352">
                  <a:moveTo>
                    <a:pt x="0" y="668782"/>
                  </a:moveTo>
                  <a:cubicBezTo>
                    <a:pt x="0" y="299466"/>
                    <a:pt x="299720" y="0"/>
                    <a:pt x="669417" y="0"/>
                  </a:cubicBezTo>
                  <a:lnTo>
                    <a:pt x="6297930" y="0"/>
                  </a:lnTo>
                  <a:lnTo>
                    <a:pt x="6297930" y="19050"/>
                  </a:lnTo>
                  <a:lnTo>
                    <a:pt x="6297930" y="0"/>
                  </a:lnTo>
                  <a:cubicBezTo>
                    <a:pt x="6667627" y="0"/>
                    <a:pt x="6967347" y="299466"/>
                    <a:pt x="6967347" y="668782"/>
                  </a:cubicBezTo>
                  <a:lnTo>
                    <a:pt x="6948297" y="668782"/>
                  </a:lnTo>
                  <a:lnTo>
                    <a:pt x="6967347" y="668782"/>
                  </a:lnTo>
                  <a:lnTo>
                    <a:pt x="6967347" y="5322443"/>
                  </a:lnTo>
                  <a:lnTo>
                    <a:pt x="6948297" y="5322443"/>
                  </a:lnTo>
                  <a:lnTo>
                    <a:pt x="6967347" y="5322443"/>
                  </a:lnTo>
                  <a:cubicBezTo>
                    <a:pt x="6967347" y="5691886"/>
                    <a:pt x="6667627" y="5991225"/>
                    <a:pt x="6297930" y="5991225"/>
                  </a:cubicBezTo>
                  <a:lnTo>
                    <a:pt x="6297930" y="5972175"/>
                  </a:lnTo>
                  <a:lnTo>
                    <a:pt x="6297930" y="5991225"/>
                  </a:lnTo>
                  <a:lnTo>
                    <a:pt x="669417" y="5991225"/>
                  </a:lnTo>
                  <a:lnTo>
                    <a:pt x="669417" y="5972175"/>
                  </a:lnTo>
                  <a:lnTo>
                    <a:pt x="669417" y="5991225"/>
                  </a:lnTo>
                  <a:cubicBezTo>
                    <a:pt x="299720" y="5991352"/>
                    <a:pt x="0" y="5691886"/>
                    <a:pt x="0" y="5322443"/>
                  </a:cubicBezTo>
                  <a:lnTo>
                    <a:pt x="0" y="668782"/>
                  </a:lnTo>
                  <a:lnTo>
                    <a:pt x="19050" y="668782"/>
                  </a:lnTo>
                  <a:lnTo>
                    <a:pt x="0" y="668782"/>
                  </a:lnTo>
                  <a:moveTo>
                    <a:pt x="38100" y="668782"/>
                  </a:moveTo>
                  <a:lnTo>
                    <a:pt x="38100" y="5322443"/>
                  </a:lnTo>
                  <a:lnTo>
                    <a:pt x="19050" y="5322443"/>
                  </a:lnTo>
                  <a:lnTo>
                    <a:pt x="38100" y="5322443"/>
                  </a:lnTo>
                  <a:cubicBezTo>
                    <a:pt x="38100" y="5670804"/>
                    <a:pt x="320802" y="5953125"/>
                    <a:pt x="669417" y="5953125"/>
                  </a:cubicBezTo>
                  <a:lnTo>
                    <a:pt x="6297930" y="5953125"/>
                  </a:lnTo>
                  <a:cubicBezTo>
                    <a:pt x="6646672" y="5953125"/>
                    <a:pt x="6929247" y="5670677"/>
                    <a:pt x="6929247" y="5322443"/>
                  </a:cubicBezTo>
                  <a:lnTo>
                    <a:pt x="6929247" y="668782"/>
                  </a:lnTo>
                  <a:cubicBezTo>
                    <a:pt x="6929247" y="320548"/>
                    <a:pt x="6646672" y="38100"/>
                    <a:pt x="6297930" y="38100"/>
                  </a:cubicBezTo>
                  <a:lnTo>
                    <a:pt x="669417" y="38100"/>
                  </a:lnTo>
                  <a:lnTo>
                    <a:pt x="669417" y="19050"/>
                  </a:lnTo>
                  <a:lnTo>
                    <a:pt x="669417" y="38100"/>
                  </a:lnTo>
                  <a:cubicBezTo>
                    <a:pt x="320802" y="38100"/>
                    <a:pt x="38100" y="320548"/>
                    <a:pt x="38100" y="668782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89" name="Group 28"/>
          <p:cNvGrpSpPr/>
          <p:nvPr/>
        </p:nvGrpSpPr>
        <p:grpSpPr>
          <a:xfrm>
            <a:off x="12545340" y="3607026"/>
            <a:ext cx="4278573" cy="1185744"/>
            <a:chOff x="0" y="0"/>
            <a:chExt cx="5704764" cy="1580992"/>
          </a:xfrm>
        </p:grpSpPr>
        <p:sp>
          <p:nvSpPr>
            <p:cNvPr id="1048825" name="Freeform 29"/>
            <p:cNvSpPr/>
            <p:nvPr/>
          </p:nvSpPr>
          <p:spPr>
            <a:xfrm>
              <a:off x="0" y="0"/>
              <a:ext cx="5704840" cy="1581023"/>
            </a:xfrm>
            <a:custGeom>
              <a:avLst/>
              <a:gdLst/>
              <a:ahLst/>
              <a:cxnLst/>
              <a:rect l="l" t="t" r="r" b="b"/>
              <a:pathLst>
                <a:path w="5704840" h="1581023">
                  <a:moveTo>
                    <a:pt x="0" y="263525"/>
                  </a:moveTo>
                  <a:cubicBezTo>
                    <a:pt x="0" y="117983"/>
                    <a:pt x="117983" y="0"/>
                    <a:pt x="263525" y="0"/>
                  </a:cubicBezTo>
                  <a:lnTo>
                    <a:pt x="5441315" y="0"/>
                  </a:lnTo>
                  <a:cubicBezTo>
                    <a:pt x="5586857" y="0"/>
                    <a:pt x="5704840" y="117983"/>
                    <a:pt x="5704840" y="263525"/>
                  </a:cubicBezTo>
                  <a:lnTo>
                    <a:pt x="5704840" y="1317498"/>
                  </a:lnTo>
                  <a:cubicBezTo>
                    <a:pt x="5704840" y="1463040"/>
                    <a:pt x="5586857" y="1581023"/>
                    <a:pt x="5441315" y="1581023"/>
                  </a:cubicBezTo>
                  <a:lnTo>
                    <a:pt x="263525" y="1581023"/>
                  </a:lnTo>
                  <a:cubicBezTo>
                    <a:pt x="117983" y="1581023"/>
                    <a:pt x="0" y="1463040"/>
                    <a:pt x="0" y="1317498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sp>
        <p:nvSpPr>
          <p:cNvPr id="1048826" name="Freeform 30"/>
          <p:cNvSpPr/>
          <p:nvPr/>
        </p:nvSpPr>
        <p:spPr>
          <a:xfrm>
            <a:off x="1582922" y="2682518"/>
            <a:ext cx="304230" cy="824718"/>
          </a:xfrm>
          <a:custGeom>
            <a:avLst/>
            <a:gdLst/>
            <a:ahLst/>
            <a:cxnLst/>
            <a:rect l="l" t="t" r="r" b="b"/>
            <a:pathLst>
              <a:path w="304230" h="824718">
                <a:moveTo>
                  <a:pt x="0" y="0"/>
                </a:moveTo>
                <a:lnTo>
                  <a:pt x="304230" y="0"/>
                </a:lnTo>
                <a:lnTo>
                  <a:pt x="304230" y="824717"/>
                </a:lnTo>
                <a:lnTo>
                  <a:pt x="0" y="8247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48827" name="Freeform 31"/>
          <p:cNvSpPr/>
          <p:nvPr/>
        </p:nvSpPr>
        <p:spPr>
          <a:xfrm>
            <a:off x="5281512" y="2682518"/>
            <a:ext cx="304230" cy="824718"/>
          </a:xfrm>
          <a:custGeom>
            <a:avLst/>
            <a:gdLst/>
            <a:ahLst/>
            <a:cxnLst/>
            <a:rect l="l" t="t" r="r" b="b"/>
            <a:pathLst>
              <a:path w="304230" h="824718">
                <a:moveTo>
                  <a:pt x="0" y="0"/>
                </a:moveTo>
                <a:lnTo>
                  <a:pt x="304230" y="0"/>
                </a:lnTo>
                <a:lnTo>
                  <a:pt x="304230" y="824717"/>
                </a:lnTo>
                <a:lnTo>
                  <a:pt x="0" y="8247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48828" name="Freeform 32"/>
          <p:cNvSpPr/>
          <p:nvPr/>
        </p:nvSpPr>
        <p:spPr>
          <a:xfrm>
            <a:off x="7130688" y="2682518"/>
            <a:ext cx="304230" cy="824718"/>
          </a:xfrm>
          <a:custGeom>
            <a:avLst/>
            <a:gdLst/>
            <a:ahLst/>
            <a:cxnLst/>
            <a:rect l="l" t="t" r="r" b="b"/>
            <a:pathLst>
              <a:path w="304230" h="824718">
                <a:moveTo>
                  <a:pt x="0" y="0"/>
                </a:moveTo>
                <a:lnTo>
                  <a:pt x="304230" y="0"/>
                </a:lnTo>
                <a:lnTo>
                  <a:pt x="304230" y="824717"/>
                </a:lnTo>
                <a:lnTo>
                  <a:pt x="0" y="8247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48829" name="Freeform 33"/>
          <p:cNvSpPr/>
          <p:nvPr/>
        </p:nvSpPr>
        <p:spPr>
          <a:xfrm>
            <a:off x="10829279" y="2682518"/>
            <a:ext cx="304230" cy="824718"/>
          </a:xfrm>
          <a:custGeom>
            <a:avLst/>
            <a:gdLst/>
            <a:ahLst/>
            <a:cxnLst/>
            <a:rect l="l" t="t" r="r" b="b"/>
            <a:pathLst>
              <a:path w="304230" h="824718">
                <a:moveTo>
                  <a:pt x="0" y="0"/>
                </a:moveTo>
                <a:lnTo>
                  <a:pt x="304229" y="0"/>
                </a:lnTo>
                <a:lnTo>
                  <a:pt x="304229" y="824717"/>
                </a:lnTo>
                <a:lnTo>
                  <a:pt x="0" y="8247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48830" name="Freeform 34"/>
          <p:cNvSpPr/>
          <p:nvPr/>
        </p:nvSpPr>
        <p:spPr>
          <a:xfrm>
            <a:off x="12678454" y="2682518"/>
            <a:ext cx="304230" cy="824718"/>
          </a:xfrm>
          <a:custGeom>
            <a:avLst/>
            <a:gdLst/>
            <a:ahLst/>
            <a:cxnLst/>
            <a:rect l="l" t="t" r="r" b="b"/>
            <a:pathLst>
              <a:path w="304230" h="824718">
                <a:moveTo>
                  <a:pt x="0" y="0"/>
                </a:moveTo>
                <a:lnTo>
                  <a:pt x="304230" y="0"/>
                </a:lnTo>
                <a:lnTo>
                  <a:pt x="304230" y="824717"/>
                </a:lnTo>
                <a:lnTo>
                  <a:pt x="0" y="8247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48831" name="Freeform 35"/>
          <p:cNvSpPr/>
          <p:nvPr/>
        </p:nvSpPr>
        <p:spPr>
          <a:xfrm>
            <a:off x="16377045" y="2682518"/>
            <a:ext cx="304230" cy="824718"/>
          </a:xfrm>
          <a:custGeom>
            <a:avLst/>
            <a:gdLst/>
            <a:ahLst/>
            <a:cxnLst/>
            <a:rect l="l" t="t" r="r" b="b"/>
            <a:pathLst>
              <a:path w="304230" h="824718">
                <a:moveTo>
                  <a:pt x="0" y="0"/>
                </a:moveTo>
                <a:lnTo>
                  <a:pt x="304230" y="0"/>
                </a:lnTo>
                <a:lnTo>
                  <a:pt x="304230" y="824717"/>
                </a:lnTo>
                <a:lnTo>
                  <a:pt x="0" y="8247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90" name="Group 36"/>
          <p:cNvGrpSpPr/>
          <p:nvPr/>
        </p:nvGrpSpPr>
        <p:grpSpPr>
          <a:xfrm rot="-1442485">
            <a:off x="124188" y="666810"/>
            <a:ext cx="1379876" cy="1510607"/>
            <a:chOff x="0" y="0"/>
            <a:chExt cx="1839834" cy="2014142"/>
          </a:xfrm>
        </p:grpSpPr>
        <p:sp>
          <p:nvSpPr>
            <p:cNvPr id="1048832" name="Freeform 37"/>
            <p:cNvSpPr/>
            <p:nvPr/>
          </p:nvSpPr>
          <p:spPr>
            <a:xfrm>
              <a:off x="224663" y="-110617"/>
              <a:ext cx="1208151" cy="1130935"/>
            </a:xfrm>
            <a:custGeom>
              <a:avLst/>
              <a:gdLst/>
              <a:ahLst/>
              <a:cxnLst/>
              <a:rect l="l" t="t" r="r" b="b"/>
              <a:pathLst>
                <a:path w="1208151" h="1130935">
                  <a:moveTo>
                    <a:pt x="1194308" y="274574"/>
                  </a:moveTo>
                  <a:lnTo>
                    <a:pt x="1194308" y="287274"/>
                  </a:lnTo>
                  <a:lnTo>
                    <a:pt x="1186815" y="297561"/>
                  </a:lnTo>
                  <a:cubicBezTo>
                    <a:pt x="814705" y="28829"/>
                    <a:pt x="318770" y="101600"/>
                    <a:pt x="24003" y="468884"/>
                  </a:cubicBezTo>
                  <a:lnTo>
                    <a:pt x="14097" y="460883"/>
                  </a:lnTo>
                  <a:lnTo>
                    <a:pt x="22860" y="451739"/>
                  </a:lnTo>
                  <a:lnTo>
                    <a:pt x="704088" y="1108583"/>
                  </a:lnTo>
                  <a:lnTo>
                    <a:pt x="695325" y="1117727"/>
                  </a:lnTo>
                  <a:lnTo>
                    <a:pt x="684403" y="1111123"/>
                  </a:lnTo>
                  <a:lnTo>
                    <a:pt x="1183513" y="280670"/>
                  </a:lnTo>
                  <a:cubicBezTo>
                    <a:pt x="1185799" y="276860"/>
                    <a:pt x="1189990" y="274574"/>
                    <a:pt x="1194435" y="274574"/>
                  </a:cubicBezTo>
                  <a:moveTo>
                    <a:pt x="1194435" y="299974"/>
                  </a:moveTo>
                  <a:lnTo>
                    <a:pt x="1194435" y="287274"/>
                  </a:lnTo>
                  <a:lnTo>
                    <a:pt x="1205357" y="293878"/>
                  </a:lnTo>
                  <a:lnTo>
                    <a:pt x="706247" y="1124331"/>
                  </a:lnTo>
                  <a:cubicBezTo>
                    <a:pt x="704215" y="1127633"/>
                    <a:pt x="700913" y="1129919"/>
                    <a:pt x="696976" y="1130427"/>
                  </a:cubicBezTo>
                  <a:cubicBezTo>
                    <a:pt x="693039" y="1130935"/>
                    <a:pt x="689229" y="1129665"/>
                    <a:pt x="686562" y="1126998"/>
                  </a:cubicBezTo>
                  <a:lnTo>
                    <a:pt x="5207" y="470154"/>
                  </a:lnTo>
                  <a:cubicBezTo>
                    <a:pt x="508" y="465582"/>
                    <a:pt x="0" y="458216"/>
                    <a:pt x="4064" y="453009"/>
                  </a:cubicBezTo>
                  <a:cubicBezTo>
                    <a:pt x="307086" y="75565"/>
                    <a:pt x="818134" y="0"/>
                    <a:pt x="1201801" y="276987"/>
                  </a:cubicBezTo>
                  <a:cubicBezTo>
                    <a:pt x="1206246" y="280162"/>
                    <a:pt x="1208151" y="286004"/>
                    <a:pt x="1206500" y="291211"/>
                  </a:cubicBezTo>
                  <a:cubicBezTo>
                    <a:pt x="1204849" y="296418"/>
                    <a:pt x="1199896" y="299974"/>
                    <a:pt x="1194435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  <p:sp>
          <p:nvSpPr>
            <p:cNvPr id="1048833" name="Freeform 38"/>
            <p:cNvSpPr/>
            <p:nvPr/>
          </p:nvSpPr>
          <p:spPr>
            <a:xfrm>
              <a:off x="228854" y="-110617"/>
              <a:ext cx="1203960" cy="468884"/>
            </a:xfrm>
            <a:custGeom>
              <a:avLst/>
              <a:gdLst/>
              <a:ahLst/>
              <a:cxnLst/>
              <a:rect l="l" t="t" r="r" b="b"/>
              <a:pathLst>
                <a:path w="1203960" h="468884">
                  <a:moveTo>
                    <a:pt x="1190117" y="274574"/>
                  </a:moveTo>
                  <a:lnTo>
                    <a:pt x="1190117" y="287274"/>
                  </a:lnTo>
                  <a:lnTo>
                    <a:pt x="1182624" y="297561"/>
                  </a:lnTo>
                  <a:cubicBezTo>
                    <a:pt x="810514" y="28829"/>
                    <a:pt x="314579" y="101600"/>
                    <a:pt x="19812" y="468884"/>
                  </a:cubicBezTo>
                  <a:lnTo>
                    <a:pt x="0" y="453009"/>
                  </a:lnTo>
                  <a:cubicBezTo>
                    <a:pt x="302895" y="75565"/>
                    <a:pt x="813943" y="0"/>
                    <a:pt x="1197610" y="276987"/>
                  </a:cubicBezTo>
                  <a:cubicBezTo>
                    <a:pt x="1202055" y="280162"/>
                    <a:pt x="1203960" y="286004"/>
                    <a:pt x="1202309" y="291211"/>
                  </a:cubicBezTo>
                  <a:cubicBezTo>
                    <a:pt x="1200658" y="296418"/>
                    <a:pt x="1195705" y="299974"/>
                    <a:pt x="1190244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91" name="Group 39"/>
          <p:cNvGrpSpPr/>
          <p:nvPr/>
        </p:nvGrpSpPr>
        <p:grpSpPr>
          <a:xfrm>
            <a:off x="1217172" y="4965762"/>
            <a:ext cx="4743843" cy="3755222"/>
            <a:chOff x="0" y="0"/>
            <a:chExt cx="6325124" cy="5006962"/>
          </a:xfrm>
        </p:grpSpPr>
        <p:sp>
          <p:nvSpPr>
            <p:cNvPr id="1048834" name="Freeform 40"/>
            <p:cNvSpPr/>
            <p:nvPr/>
          </p:nvSpPr>
          <p:spPr>
            <a:xfrm>
              <a:off x="0" y="0"/>
              <a:ext cx="6325124" cy="5006962"/>
            </a:xfrm>
            <a:custGeom>
              <a:avLst/>
              <a:gdLst/>
              <a:ahLst/>
              <a:cxnLst/>
              <a:rect l="l" t="t" r="r" b="b"/>
              <a:pathLst>
                <a:path w="6325124" h="5006962">
                  <a:moveTo>
                    <a:pt x="0" y="0"/>
                  </a:moveTo>
                  <a:lnTo>
                    <a:pt x="6325124" y="0"/>
                  </a:lnTo>
                  <a:lnTo>
                    <a:pt x="6325124" y="5006962"/>
                  </a:lnTo>
                  <a:lnTo>
                    <a:pt x="0" y="5006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35" name="TextBox 41"/>
            <p:cNvSpPr txBox="1"/>
            <p:nvPr/>
          </p:nvSpPr>
          <p:spPr>
            <a:xfrm>
              <a:off x="0" y="-152400"/>
              <a:ext cx="6325124" cy="51593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859"/>
                </a:lnSpc>
              </a:pPr>
              <a:r>
                <a:rPr lang="en-US" sz="2699" b="1">
                  <a:solidFill>
                    <a:srgbClr val="262626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5月中下旬完成第一版所有程序，</a:t>
              </a:r>
              <a:r>
                <a:rPr lang="zh-CN" altLang="en-US" sz="2699" b="1">
                  <a:solidFill>
                    <a:srgbClr val="262626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但是是手动版，</a:t>
              </a:r>
              <a:r>
                <a:rPr lang="en-US" sz="2699" b="1">
                  <a:solidFill>
                    <a:srgbClr val="262626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累计状态持续时间，初步完成项目。</a:t>
              </a:r>
              <a:endParaRPr lang="zh-CN" altLang="en-US"/>
            </a:p>
          </p:txBody>
        </p:sp>
      </p:grpSp>
      <p:grpSp>
        <p:nvGrpSpPr>
          <p:cNvPr id="192" name="Group 42"/>
          <p:cNvGrpSpPr/>
          <p:nvPr/>
        </p:nvGrpSpPr>
        <p:grpSpPr>
          <a:xfrm>
            <a:off x="2446840" y="3237537"/>
            <a:ext cx="2261529" cy="1493437"/>
            <a:chOff x="-30640" y="-492652"/>
            <a:chExt cx="3015372" cy="1991249"/>
          </a:xfrm>
        </p:grpSpPr>
        <p:sp>
          <p:nvSpPr>
            <p:cNvPr id="1048836" name="Freeform 43"/>
            <p:cNvSpPr/>
            <p:nvPr/>
          </p:nvSpPr>
          <p:spPr>
            <a:xfrm>
              <a:off x="0" y="0"/>
              <a:ext cx="2984732" cy="1498597"/>
            </a:xfrm>
            <a:custGeom>
              <a:avLst/>
              <a:gdLst/>
              <a:ahLst/>
              <a:cxnLst/>
              <a:rect l="l" t="t" r="r" b="b"/>
              <a:pathLst>
                <a:path w="2984732" h="1498597">
                  <a:moveTo>
                    <a:pt x="0" y="0"/>
                  </a:moveTo>
                  <a:lnTo>
                    <a:pt x="2984732" y="0"/>
                  </a:lnTo>
                  <a:lnTo>
                    <a:pt x="2984732" y="1498597"/>
                  </a:lnTo>
                  <a:lnTo>
                    <a:pt x="0" y="1498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37" name="TextBox 44"/>
            <p:cNvSpPr txBox="1"/>
            <p:nvPr/>
          </p:nvSpPr>
          <p:spPr>
            <a:xfrm>
              <a:off x="-30640" y="-492652"/>
              <a:ext cx="2984732" cy="1593848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r">
                <a:lnSpc>
                  <a:spcPts val="4523"/>
                </a:lnSpc>
              </a:pPr>
              <a:r>
                <a:rPr lang="en-US" sz="2899" b="1" dirty="0" err="1">
                  <a:solidFill>
                    <a:srgbClr val="FFFFFF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系统功能完善</a:t>
              </a:r>
              <a:endParaRPr lang="en-US" sz="2899" b="1" dirty="0">
                <a:solidFill>
                  <a:srgbClr val="FFFFFF"/>
                </a:solidFill>
                <a:latin typeface="思源宋体-粗体 Bold"/>
                <a:ea typeface="思源宋体-粗体 Bold"/>
                <a:cs typeface="思源宋体-粗体 Bold"/>
                <a:sym typeface="思源宋体-粗体 Bold"/>
              </a:endParaRPr>
            </a:p>
          </p:txBody>
        </p:sp>
      </p:grpSp>
      <p:grpSp>
        <p:nvGrpSpPr>
          <p:cNvPr id="193" name="Group 45"/>
          <p:cNvGrpSpPr/>
          <p:nvPr/>
        </p:nvGrpSpPr>
        <p:grpSpPr>
          <a:xfrm>
            <a:off x="6991509" y="4965762"/>
            <a:ext cx="4743843" cy="3755222"/>
            <a:chOff x="0" y="0"/>
            <a:chExt cx="6325124" cy="5006962"/>
          </a:xfrm>
        </p:grpSpPr>
        <p:sp>
          <p:nvSpPr>
            <p:cNvPr id="1048838" name="Freeform 46"/>
            <p:cNvSpPr/>
            <p:nvPr/>
          </p:nvSpPr>
          <p:spPr>
            <a:xfrm>
              <a:off x="0" y="0"/>
              <a:ext cx="6325124" cy="5006962"/>
            </a:xfrm>
            <a:custGeom>
              <a:avLst/>
              <a:gdLst/>
              <a:ahLst/>
              <a:cxnLst/>
              <a:rect l="l" t="t" r="r" b="b"/>
              <a:pathLst>
                <a:path w="6325124" h="5006962">
                  <a:moveTo>
                    <a:pt x="0" y="0"/>
                  </a:moveTo>
                  <a:lnTo>
                    <a:pt x="6325124" y="0"/>
                  </a:lnTo>
                  <a:lnTo>
                    <a:pt x="6325124" y="5006962"/>
                  </a:lnTo>
                  <a:lnTo>
                    <a:pt x="0" y="5006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39" name="TextBox 47"/>
            <p:cNvSpPr txBox="1"/>
            <p:nvPr/>
          </p:nvSpPr>
          <p:spPr>
            <a:xfrm>
              <a:off x="0" y="-152400"/>
              <a:ext cx="6325124" cy="51593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859"/>
                </a:lnSpc>
              </a:pPr>
              <a:r>
                <a:rPr lang="en-US" sz="2699" b="1">
                  <a:solidFill>
                    <a:srgbClr val="262626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对已采集数据进行处理和分析，验证系统功能和数据准确性。</a:t>
              </a:r>
            </a:p>
          </p:txBody>
        </p:sp>
      </p:grpSp>
      <p:grpSp>
        <p:nvGrpSpPr>
          <p:cNvPr id="194" name="Group 48"/>
          <p:cNvGrpSpPr/>
          <p:nvPr/>
        </p:nvGrpSpPr>
        <p:grpSpPr>
          <a:xfrm>
            <a:off x="7798517" y="3336494"/>
            <a:ext cx="2741469" cy="1123948"/>
            <a:chOff x="0" y="0"/>
            <a:chExt cx="3655292" cy="1498597"/>
          </a:xfrm>
        </p:grpSpPr>
        <p:sp>
          <p:nvSpPr>
            <p:cNvPr id="1048840" name="Freeform 49"/>
            <p:cNvSpPr/>
            <p:nvPr/>
          </p:nvSpPr>
          <p:spPr>
            <a:xfrm>
              <a:off x="0" y="0"/>
              <a:ext cx="3655292" cy="1498597"/>
            </a:xfrm>
            <a:custGeom>
              <a:avLst/>
              <a:gdLst/>
              <a:ahLst/>
              <a:cxnLst/>
              <a:rect l="l" t="t" r="r" b="b"/>
              <a:pathLst>
                <a:path w="3655292" h="1498597">
                  <a:moveTo>
                    <a:pt x="0" y="0"/>
                  </a:moveTo>
                  <a:lnTo>
                    <a:pt x="3655292" y="0"/>
                  </a:lnTo>
                  <a:lnTo>
                    <a:pt x="3655292" y="1498597"/>
                  </a:lnTo>
                  <a:lnTo>
                    <a:pt x="0" y="1498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41" name="TextBox 50"/>
            <p:cNvSpPr txBox="1"/>
            <p:nvPr/>
          </p:nvSpPr>
          <p:spPr>
            <a:xfrm>
              <a:off x="0" y="-95250"/>
              <a:ext cx="3655292" cy="1593847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r">
                <a:lnSpc>
                  <a:spcPts val="4523"/>
                </a:lnSpc>
              </a:pPr>
              <a:r>
                <a:rPr lang="en-US" sz="2899" b="1" dirty="0" err="1">
                  <a:solidFill>
                    <a:srgbClr val="FFFFFF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数据处理与分析</a:t>
              </a:r>
              <a:endParaRPr lang="en-US" sz="2899" b="1" dirty="0">
                <a:solidFill>
                  <a:srgbClr val="FFFFFF"/>
                </a:solidFill>
                <a:latin typeface="思源宋体-粗体 Bold"/>
                <a:ea typeface="思源宋体-粗体 Bold"/>
                <a:cs typeface="思源宋体-粗体 Bold"/>
                <a:sym typeface="思源宋体-粗体 Bold"/>
              </a:endParaRPr>
            </a:p>
          </p:txBody>
        </p:sp>
      </p:grpSp>
      <p:grpSp>
        <p:nvGrpSpPr>
          <p:cNvPr id="195" name="Group 51"/>
          <p:cNvGrpSpPr/>
          <p:nvPr/>
        </p:nvGrpSpPr>
        <p:grpSpPr>
          <a:xfrm>
            <a:off x="12330664" y="4965762"/>
            <a:ext cx="4743843" cy="3755222"/>
            <a:chOff x="0" y="0"/>
            <a:chExt cx="6325124" cy="5006962"/>
          </a:xfrm>
        </p:grpSpPr>
        <p:sp>
          <p:nvSpPr>
            <p:cNvPr id="1048842" name="Freeform 52"/>
            <p:cNvSpPr/>
            <p:nvPr/>
          </p:nvSpPr>
          <p:spPr>
            <a:xfrm>
              <a:off x="0" y="0"/>
              <a:ext cx="6325124" cy="5006962"/>
            </a:xfrm>
            <a:custGeom>
              <a:avLst/>
              <a:gdLst/>
              <a:ahLst/>
              <a:cxnLst/>
              <a:rect l="l" t="t" r="r" b="b"/>
              <a:pathLst>
                <a:path w="6325124" h="5006962">
                  <a:moveTo>
                    <a:pt x="0" y="0"/>
                  </a:moveTo>
                  <a:lnTo>
                    <a:pt x="6325124" y="0"/>
                  </a:lnTo>
                  <a:lnTo>
                    <a:pt x="6325124" y="5006962"/>
                  </a:lnTo>
                  <a:lnTo>
                    <a:pt x="0" y="5006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43" name="TextBox 53"/>
            <p:cNvSpPr txBox="1"/>
            <p:nvPr/>
          </p:nvSpPr>
          <p:spPr>
            <a:xfrm>
              <a:off x="0" y="-152400"/>
              <a:ext cx="6325124" cy="515936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859"/>
                </a:lnSpc>
              </a:pPr>
              <a:r>
                <a:rPr lang="en-US" sz="2699" b="1" dirty="0">
                  <a:solidFill>
                    <a:srgbClr val="262626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（</a:t>
              </a:r>
              <a:r>
                <a:rPr lang="zh-CN" altLang="en-US" sz="2699" b="1" dirty="0">
                  <a:solidFill>
                    <a:srgbClr val="262626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视实际情况而定</a:t>
              </a:r>
              <a:r>
                <a:rPr lang="en-US" sz="2699" b="1" dirty="0">
                  <a:solidFill>
                    <a:srgbClr val="262626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）6月进一步获取摄像头数据流，实现实时监控系统。</a:t>
              </a:r>
              <a:endParaRPr lang="zh-CN" altLang="en-US" dirty="0"/>
            </a:p>
          </p:txBody>
        </p:sp>
      </p:grpSp>
      <p:grpSp>
        <p:nvGrpSpPr>
          <p:cNvPr id="196" name="Group 54"/>
          <p:cNvGrpSpPr/>
          <p:nvPr/>
        </p:nvGrpSpPr>
        <p:grpSpPr>
          <a:xfrm>
            <a:off x="13121221" y="3235261"/>
            <a:ext cx="3112526" cy="1526611"/>
            <a:chOff x="-19049" y="-536884"/>
            <a:chExt cx="4150034" cy="2035481"/>
          </a:xfrm>
        </p:grpSpPr>
        <p:sp>
          <p:nvSpPr>
            <p:cNvPr id="1048844" name="Freeform 55"/>
            <p:cNvSpPr/>
            <p:nvPr/>
          </p:nvSpPr>
          <p:spPr>
            <a:xfrm>
              <a:off x="0" y="0"/>
              <a:ext cx="4130985" cy="1498597"/>
            </a:xfrm>
            <a:custGeom>
              <a:avLst/>
              <a:gdLst/>
              <a:ahLst/>
              <a:cxnLst/>
              <a:rect l="l" t="t" r="r" b="b"/>
              <a:pathLst>
                <a:path w="4130985" h="1498597">
                  <a:moveTo>
                    <a:pt x="0" y="0"/>
                  </a:moveTo>
                  <a:lnTo>
                    <a:pt x="4130985" y="0"/>
                  </a:lnTo>
                  <a:lnTo>
                    <a:pt x="4130985" y="1498597"/>
                  </a:lnTo>
                  <a:lnTo>
                    <a:pt x="0" y="1498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45" name="TextBox 56"/>
            <p:cNvSpPr txBox="1"/>
            <p:nvPr/>
          </p:nvSpPr>
          <p:spPr>
            <a:xfrm>
              <a:off x="-19049" y="-536884"/>
              <a:ext cx="4130985" cy="1593848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r">
                <a:lnSpc>
                  <a:spcPts val="4523"/>
                </a:lnSpc>
              </a:pPr>
              <a:r>
                <a:rPr lang="en-US" sz="2899" b="1" dirty="0" err="1">
                  <a:solidFill>
                    <a:srgbClr val="FFFFFF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实时监控系统开发</a:t>
              </a:r>
              <a:endParaRPr lang="en-US" sz="2899" b="1" dirty="0">
                <a:solidFill>
                  <a:srgbClr val="FFFFFF"/>
                </a:solidFill>
                <a:latin typeface="思源宋体-粗体 Bold"/>
                <a:ea typeface="思源宋体-粗体 Bold"/>
                <a:cs typeface="思源宋体-粗体 Bold"/>
                <a:sym typeface="思源宋体-粗体 Bold"/>
              </a:endParaRPr>
            </a:p>
          </p:txBody>
        </p:sp>
      </p:grpSp>
      <p:grpSp>
        <p:nvGrpSpPr>
          <p:cNvPr id="197" name="Group 57"/>
          <p:cNvGrpSpPr/>
          <p:nvPr/>
        </p:nvGrpSpPr>
        <p:grpSpPr>
          <a:xfrm>
            <a:off x="1162455" y="96964"/>
            <a:ext cx="11670237" cy="1863471"/>
            <a:chOff x="0" y="0"/>
            <a:chExt cx="15560316" cy="2484628"/>
          </a:xfrm>
        </p:grpSpPr>
        <p:sp>
          <p:nvSpPr>
            <p:cNvPr id="1048846" name="Freeform 58"/>
            <p:cNvSpPr/>
            <p:nvPr/>
          </p:nvSpPr>
          <p:spPr>
            <a:xfrm>
              <a:off x="0" y="0"/>
              <a:ext cx="15560315" cy="2484628"/>
            </a:xfrm>
            <a:custGeom>
              <a:avLst/>
              <a:gdLst/>
              <a:ahLst/>
              <a:cxnLst/>
              <a:rect l="l" t="t" r="r" b="b"/>
              <a:pathLst>
                <a:path w="15560315" h="2484628">
                  <a:moveTo>
                    <a:pt x="0" y="0"/>
                  </a:moveTo>
                  <a:lnTo>
                    <a:pt x="15560315" y="0"/>
                  </a:lnTo>
                  <a:lnTo>
                    <a:pt x="15560315" y="2484628"/>
                  </a:lnTo>
                  <a:lnTo>
                    <a:pt x="0" y="24846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47" name="TextBox 59"/>
            <p:cNvSpPr txBox="1"/>
            <p:nvPr/>
          </p:nvSpPr>
          <p:spPr>
            <a:xfrm>
              <a:off x="0" y="-276225"/>
              <a:ext cx="15560316" cy="276085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8640"/>
                </a:lnSpc>
              </a:pPr>
              <a:r>
                <a:rPr lang="en-US" sz="4800" b="1">
                  <a:solidFill>
                    <a:srgbClr val="00000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系统完善与数据处理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1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roup 2"/>
          <p:cNvGrpSpPr/>
          <p:nvPr/>
        </p:nvGrpSpPr>
        <p:grpSpPr>
          <a:xfrm>
            <a:off x="217714" y="1341074"/>
            <a:ext cx="8077200" cy="1092993"/>
            <a:chOff x="0" y="0"/>
            <a:chExt cx="10769600" cy="1457324"/>
          </a:xfrm>
        </p:grpSpPr>
        <p:sp>
          <p:nvSpPr>
            <p:cNvPr id="1048848" name="Freeform 3"/>
            <p:cNvSpPr/>
            <p:nvPr/>
          </p:nvSpPr>
          <p:spPr>
            <a:xfrm>
              <a:off x="0" y="0"/>
              <a:ext cx="10769600" cy="1457325"/>
            </a:xfrm>
            <a:custGeom>
              <a:avLst/>
              <a:gdLst/>
              <a:ahLst/>
              <a:cxnLst/>
              <a:rect l="l" t="t" r="r" b="b"/>
              <a:pathLst>
                <a:path w="10769600" h="1457325">
                  <a:moveTo>
                    <a:pt x="0" y="0"/>
                  </a:moveTo>
                  <a:lnTo>
                    <a:pt x="9252966" y="0"/>
                  </a:lnTo>
                  <a:lnTo>
                    <a:pt x="10769600" y="1457325"/>
                  </a:lnTo>
                  <a:lnTo>
                    <a:pt x="0" y="1457325"/>
                  </a:lnTo>
                  <a:close/>
                </a:path>
              </a:pathLst>
            </a:custGeom>
            <a:solidFill>
              <a:srgbClr val="C9B489">
                <a:alpha val="14118"/>
              </a:srgbClr>
            </a:solidFill>
          </p:spPr>
        </p:sp>
      </p:grpSp>
      <p:grpSp>
        <p:nvGrpSpPr>
          <p:cNvPr id="200" name="Group 4"/>
          <p:cNvGrpSpPr/>
          <p:nvPr/>
        </p:nvGrpSpPr>
        <p:grpSpPr>
          <a:xfrm>
            <a:off x="0" y="1341074"/>
            <a:ext cx="8077200" cy="1092993"/>
            <a:chOff x="0" y="0"/>
            <a:chExt cx="10769600" cy="1457324"/>
          </a:xfrm>
        </p:grpSpPr>
        <p:sp>
          <p:nvSpPr>
            <p:cNvPr id="1048849" name="Freeform 5"/>
            <p:cNvSpPr/>
            <p:nvPr/>
          </p:nvSpPr>
          <p:spPr>
            <a:xfrm>
              <a:off x="0" y="0"/>
              <a:ext cx="10769600" cy="1457325"/>
            </a:xfrm>
            <a:custGeom>
              <a:avLst/>
              <a:gdLst/>
              <a:ahLst/>
              <a:cxnLst/>
              <a:rect l="l" t="t" r="r" b="b"/>
              <a:pathLst>
                <a:path w="10769600" h="1457325">
                  <a:moveTo>
                    <a:pt x="0" y="0"/>
                  </a:moveTo>
                  <a:lnTo>
                    <a:pt x="9252966" y="0"/>
                  </a:lnTo>
                  <a:lnTo>
                    <a:pt x="10769600" y="1457325"/>
                  </a:lnTo>
                  <a:lnTo>
                    <a:pt x="0" y="1457325"/>
                  </a:lnTo>
                  <a:close/>
                </a:path>
              </a:pathLst>
            </a:custGeom>
            <a:solidFill>
              <a:srgbClr val="C9B489"/>
            </a:solidFill>
          </p:spPr>
        </p:sp>
      </p:grpSp>
      <p:grpSp>
        <p:nvGrpSpPr>
          <p:cNvPr id="201" name="Group 6"/>
          <p:cNvGrpSpPr/>
          <p:nvPr/>
        </p:nvGrpSpPr>
        <p:grpSpPr>
          <a:xfrm>
            <a:off x="0" y="1693650"/>
            <a:ext cx="18288000" cy="6899700"/>
            <a:chOff x="0" y="0"/>
            <a:chExt cx="24384000" cy="9199600"/>
          </a:xfrm>
        </p:grpSpPr>
        <p:sp>
          <p:nvSpPr>
            <p:cNvPr id="1048850" name="Freeform 7"/>
            <p:cNvSpPr/>
            <p:nvPr/>
          </p:nvSpPr>
          <p:spPr>
            <a:xfrm>
              <a:off x="0" y="0"/>
              <a:ext cx="24384000" cy="9199626"/>
            </a:xfrm>
            <a:custGeom>
              <a:avLst/>
              <a:gdLst/>
              <a:ahLst/>
              <a:cxnLst/>
              <a:rect l="l" t="t" r="r" b="b"/>
              <a:pathLst>
                <a:path w="24384000" h="9199626">
                  <a:moveTo>
                    <a:pt x="0" y="0"/>
                  </a:moveTo>
                  <a:lnTo>
                    <a:pt x="24384000" y="0"/>
                  </a:lnTo>
                  <a:lnTo>
                    <a:pt x="24384000" y="9199626"/>
                  </a:lnTo>
                  <a:lnTo>
                    <a:pt x="0" y="9199626"/>
                  </a:lnTo>
                  <a:close/>
                </a:path>
              </a:pathLst>
            </a:custGeom>
            <a:gradFill rotWithShape="1">
              <a:gsLst>
                <a:gs pos="0">
                  <a:srgbClr val="E6EAF7">
                    <a:alpha val="100000"/>
                  </a:srgbClr>
                </a:gs>
                <a:gs pos="100000">
                  <a:srgbClr val="FAFBFD">
                    <a:alpha val="10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</p:spPr>
        </p:sp>
      </p:grpSp>
      <p:grpSp>
        <p:nvGrpSpPr>
          <p:cNvPr id="202" name="Group 8"/>
          <p:cNvGrpSpPr/>
          <p:nvPr/>
        </p:nvGrpSpPr>
        <p:grpSpPr>
          <a:xfrm>
            <a:off x="1421586" y="5014438"/>
            <a:ext cx="16311559" cy="3925814"/>
            <a:chOff x="0" y="0"/>
            <a:chExt cx="21748746" cy="5234418"/>
          </a:xfrm>
        </p:grpSpPr>
        <p:sp>
          <p:nvSpPr>
            <p:cNvPr id="1048851" name="Freeform 9"/>
            <p:cNvSpPr/>
            <p:nvPr/>
          </p:nvSpPr>
          <p:spPr>
            <a:xfrm>
              <a:off x="0" y="0"/>
              <a:ext cx="21748745" cy="5234418"/>
            </a:xfrm>
            <a:custGeom>
              <a:avLst/>
              <a:gdLst/>
              <a:ahLst/>
              <a:cxnLst/>
              <a:rect l="l" t="t" r="r" b="b"/>
              <a:pathLst>
                <a:path w="21748745" h="5234418">
                  <a:moveTo>
                    <a:pt x="0" y="0"/>
                  </a:moveTo>
                  <a:lnTo>
                    <a:pt x="21748745" y="0"/>
                  </a:lnTo>
                  <a:lnTo>
                    <a:pt x="21748745" y="5234418"/>
                  </a:lnTo>
                  <a:lnTo>
                    <a:pt x="0" y="52344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52" name="TextBox 10"/>
            <p:cNvSpPr txBox="1"/>
            <p:nvPr/>
          </p:nvSpPr>
          <p:spPr>
            <a:xfrm>
              <a:off x="0" y="-342900"/>
              <a:ext cx="21748746" cy="55773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15444"/>
                </a:lnSpc>
              </a:pPr>
              <a:r>
                <a:rPr lang="en-US" sz="9900" b="1">
                  <a:solidFill>
                    <a:srgbClr val="2A4185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预计进度与展望</a:t>
              </a:r>
            </a:p>
          </p:txBody>
        </p:sp>
      </p:grpSp>
      <p:grpSp>
        <p:nvGrpSpPr>
          <p:cNvPr id="203" name="Group 11"/>
          <p:cNvGrpSpPr/>
          <p:nvPr/>
        </p:nvGrpSpPr>
        <p:grpSpPr>
          <a:xfrm>
            <a:off x="101033" y="954024"/>
            <a:ext cx="4155280" cy="4189476"/>
            <a:chOff x="0" y="0"/>
            <a:chExt cx="5540374" cy="5585968"/>
          </a:xfrm>
        </p:grpSpPr>
        <p:sp>
          <p:nvSpPr>
            <p:cNvPr id="1048853" name="Freeform 12"/>
            <p:cNvSpPr/>
            <p:nvPr/>
          </p:nvSpPr>
          <p:spPr>
            <a:xfrm>
              <a:off x="0" y="0"/>
              <a:ext cx="5540374" cy="5585968"/>
            </a:xfrm>
            <a:custGeom>
              <a:avLst/>
              <a:gdLst/>
              <a:ahLst/>
              <a:cxnLst/>
              <a:rect l="l" t="t" r="r" b="b"/>
              <a:pathLst>
                <a:path w="5540374" h="5585968">
                  <a:moveTo>
                    <a:pt x="0" y="0"/>
                  </a:moveTo>
                  <a:lnTo>
                    <a:pt x="5540374" y="0"/>
                  </a:lnTo>
                  <a:lnTo>
                    <a:pt x="5540374" y="5585968"/>
                  </a:lnTo>
                  <a:lnTo>
                    <a:pt x="0" y="55859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54" name="TextBox 13"/>
            <p:cNvSpPr txBox="1"/>
            <p:nvPr/>
          </p:nvSpPr>
          <p:spPr>
            <a:xfrm>
              <a:off x="0" y="0"/>
              <a:ext cx="5540374" cy="5585968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r">
                <a:lnSpc>
                  <a:spcPts val="12960"/>
                </a:lnSpc>
              </a:pPr>
              <a:r>
                <a:rPr lang="en-US" sz="10800" b="1">
                  <a:solidFill>
                    <a:srgbClr val="40404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Part </a:t>
              </a:r>
            </a:p>
          </p:txBody>
        </p:sp>
      </p:grpSp>
      <p:grpSp>
        <p:nvGrpSpPr>
          <p:cNvPr id="204" name="Group 14"/>
          <p:cNvGrpSpPr/>
          <p:nvPr/>
        </p:nvGrpSpPr>
        <p:grpSpPr>
          <a:xfrm>
            <a:off x="4256313" y="625685"/>
            <a:ext cx="4171950" cy="4517816"/>
            <a:chOff x="0" y="0"/>
            <a:chExt cx="5562600" cy="6023754"/>
          </a:xfrm>
        </p:grpSpPr>
        <p:sp>
          <p:nvSpPr>
            <p:cNvPr id="1048855" name="Freeform 15"/>
            <p:cNvSpPr/>
            <p:nvPr/>
          </p:nvSpPr>
          <p:spPr>
            <a:xfrm>
              <a:off x="0" y="0"/>
              <a:ext cx="5562600" cy="6023754"/>
            </a:xfrm>
            <a:custGeom>
              <a:avLst/>
              <a:gdLst/>
              <a:ahLst/>
              <a:cxnLst/>
              <a:rect l="l" t="t" r="r" b="b"/>
              <a:pathLst>
                <a:path w="5562600" h="6023754">
                  <a:moveTo>
                    <a:pt x="0" y="0"/>
                  </a:moveTo>
                  <a:lnTo>
                    <a:pt x="5562600" y="0"/>
                  </a:lnTo>
                  <a:lnTo>
                    <a:pt x="5562600" y="6023754"/>
                  </a:lnTo>
                  <a:lnTo>
                    <a:pt x="0" y="60237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56" name="TextBox 16"/>
            <p:cNvSpPr txBox="1"/>
            <p:nvPr/>
          </p:nvSpPr>
          <p:spPr>
            <a:xfrm>
              <a:off x="0" y="0"/>
              <a:ext cx="5562600" cy="6023754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12960"/>
                </a:lnSpc>
              </a:pPr>
              <a:r>
                <a:rPr lang="en-US" sz="10800" b="1">
                  <a:solidFill>
                    <a:srgbClr val="40404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04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7" name="Freeform 2"/>
          <p:cNvSpPr/>
          <p:nvPr/>
        </p:nvSpPr>
        <p:spPr>
          <a:xfrm>
            <a:off x="10572750" y="9326880"/>
            <a:ext cx="7715250" cy="909972"/>
          </a:xfrm>
          <a:custGeom>
            <a:avLst/>
            <a:gdLst/>
            <a:ahLst/>
            <a:cxnLst/>
            <a:rect l="l" t="t" r="r" b="b"/>
            <a:pathLst>
              <a:path w="7715250" h="909972">
                <a:moveTo>
                  <a:pt x="0" y="0"/>
                </a:moveTo>
                <a:lnTo>
                  <a:pt x="7715250" y="0"/>
                </a:lnTo>
                <a:lnTo>
                  <a:pt x="7715250" y="909972"/>
                </a:lnTo>
                <a:lnTo>
                  <a:pt x="0" y="909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06" name="Group 3"/>
          <p:cNvGrpSpPr/>
          <p:nvPr/>
        </p:nvGrpSpPr>
        <p:grpSpPr>
          <a:xfrm rot="-10800000">
            <a:off x="-5" y="9524737"/>
            <a:ext cx="18288002" cy="762260"/>
            <a:chOff x="0" y="0"/>
            <a:chExt cx="24384002" cy="1016346"/>
          </a:xfrm>
        </p:grpSpPr>
        <p:sp>
          <p:nvSpPr>
            <p:cNvPr id="1048858" name="Freeform 4"/>
            <p:cNvSpPr/>
            <p:nvPr/>
          </p:nvSpPr>
          <p:spPr>
            <a:xfrm>
              <a:off x="0" y="0"/>
              <a:ext cx="24384000" cy="1016381"/>
            </a:xfrm>
            <a:custGeom>
              <a:avLst/>
              <a:gdLst/>
              <a:ahLst/>
              <a:cxnLst/>
              <a:rect l="l" t="t" r="r" b="b"/>
              <a:pathLst>
                <a:path w="24384000" h="1016381">
                  <a:moveTo>
                    <a:pt x="0" y="0"/>
                  </a:moveTo>
                  <a:lnTo>
                    <a:pt x="24384000" y="0"/>
                  </a:lnTo>
                  <a:lnTo>
                    <a:pt x="24384000" y="1016381"/>
                  </a:lnTo>
                  <a:lnTo>
                    <a:pt x="0" y="1016381"/>
                  </a:lnTo>
                  <a:close/>
                </a:path>
              </a:pathLst>
            </a:custGeom>
            <a:solidFill>
              <a:srgbClr val="203164"/>
            </a:solidFill>
          </p:spPr>
        </p:sp>
      </p:grpSp>
      <p:grpSp>
        <p:nvGrpSpPr>
          <p:cNvPr id="207" name="Group 5"/>
          <p:cNvGrpSpPr/>
          <p:nvPr/>
        </p:nvGrpSpPr>
        <p:grpSpPr>
          <a:xfrm>
            <a:off x="3097133" y="2775283"/>
            <a:ext cx="2498238" cy="2153653"/>
            <a:chOff x="0" y="0"/>
            <a:chExt cx="3330984" cy="2871538"/>
          </a:xfrm>
        </p:grpSpPr>
        <p:sp>
          <p:nvSpPr>
            <p:cNvPr id="1048859" name="Freeform 6"/>
            <p:cNvSpPr/>
            <p:nvPr/>
          </p:nvSpPr>
          <p:spPr>
            <a:xfrm>
              <a:off x="0" y="0"/>
              <a:ext cx="3330956" cy="2871597"/>
            </a:xfrm>
            <a:custGeom>
              <a:avLst/>
              <a:gdLst/>
              <a:ahLst/>
              <a:cxnLst/>
              <a:rect l="l" t="t" r="r" b="b"/>
              <a:pathLst>
                <a:path w="3330956" h="2871597">
                  <a:moveTo>
                    <a:pt x="3330956" y="1435735"/>
                  </a:moveTo>
                  <a:lnTo>
                    <a:pt x="2613152" y="0"/>
                  </a:lnTo>
                  <a:lnTo>
                    <a:pt x="717931" y="0"/>
                  </a:lnTo>
                  <a:lnTo>
                    <a:pt x="0" y="1435735"/>
                  </a:lnTo>
                  <a:lnTo>
                    <a:pt x="717931" y="2871597"/>
                  </a:lnTo>
                  <a:lnTo>
                    <a:pt x="2613152" y="2871597"/>
                  </a:ln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208" name="Group 7"/>
          <p:cNvGrpSpPr/>
          <p:nvPr/>
        </p:nvGrpSpPr>
        <p:grpSpPr>
          <a:xfrm>
            <a:off x="951182" y="3954377"/>
            <a:ext cx="2498238" cy="2153653"/>
            <a:chOff x="0" y="0"/>
            <a:chExt cx="3330984" cy="2871538"/>
          </a:xfrm>
        </p:grpSpPr>
        <p:sp>
          <p:nvSpPr>
            <p:cNvPr id="1048860" name="Freeform 8"/>
            <p:cNvSpPr/>
            <p:nvPr/>
          </p:nvSpPr>
          <p:spPr>
            <a:xfrm>
              <a:off x="0" y="0"/>
              <a:ext cx="3330956" cy="2871597"/>
            </a:xfrm>
            <a:custGeom>
              <a:avLst/>
              <a:gdLst/>
              <a:ahLst/>
              <a:cxnLst/>
              <a:rect l="l" t="t" r="r" b="b"/>
              <a:pathLst>
                <a:path w="3330956" h="2871597">
                  <a:moveTo>
                    <a:pt x="3330956" y="1435735"/>
                  </a:moveTo>
                  <a:lnTo>
                    <a:pt x="2613152" y="0"/>
                  </a:lnTo>
                  <a:lnTo>
                    <a:pt x="717931" y="0"/>
                  </a:lnTo>
                  <a:lnTo>
                    <a:pt x="0" y="1435735"/>
                  </a:lnTo>
                  <a:lnTo>
                    <a:pt x="717931" y="2871597"/>
                  </a:lnTo>
                  <a:lnTo>
                    <a:pt x="2613152" y="2871597"/>
                  </a:ln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209" name="Group 9"/>
          <p:cNvGrpSpPr/>
          <p:nvPr/>
        </p:nvGrpSpPr>
        <p:grpSpPr>
          <a:xfrm>
            <a:off x="3073070" y="5133472"/>
            <a:ext cx="2498238" cy="2153654"/>
            <a:chOff x="0" y="0"/>
            <a:chExt cx="3330984" cy="2871538"/>
          </a:xfrm>
        </p:grpSpPr>
        <p:sp>
          <p:nvSpPr>
            <p:cNvPr id="1048861" name="Freeform 10"/>
            <p:cNvSpPr/>
            <p:nvPr/>
          </p:nvSpPr>
          <p:spPr>
            <a:xfrm>
              <a:off x="0" y="0"/>
              <a:ext cx="3330956" cy="2871597"/>
            </a:xfrm>
            <a:custGeom>
              <a:avLst/>
              <a:gdLst/>
              <a:ahLst/>
              <a:cxnLst/>
              <a:rect l="l" t="t" r="r" b="b"/>
              <a:pathLst>
                <a:path w="3330956" h="2871597">
                  <a:moveTo>
                    <a:pt x="3330956" y="1435735"/>
                  </a:moveTo>
                  <a:lnTo>
                    <a:pt x="2613152" y="0"/>
                  </a:lnTo>
                  <a:lnTo>
                    <a:pt x="717931" y="0"/>
                  </a:lnTo>
                  <a:lnTo>
                    <a:pt x="0" y="1435735"/>
                  </a:lnTo>
                  <a:lnTo>
                    <a:pt x="717931" y="2871597"/>
                  </a:lnTo>
                  <a:lnTo>
                    <a:pt x="2613152" y="2871597"/>
                  </a:lnTo>
                  <a:close/>
                </a:path>
              </a:pathLst>
            </a:custGeom>
            <a:solidFill>
              <a:srgbClr val="C9B489"/>
            </a:solidFill>
          </p:spPr>
        </p:sp>
      </p:grpSp>
      <p:grpSp>
        <p:nvGrpSpPr>
          <p:cNvPr id="210" name="Group 11"/>
          <p:cNvGrpSpPr/>
          <p:nvPr/>
        </p:nvGrpSpPr>
        <p:grpSpPr>
          <a:xfrm>
            <a:off x="6106492" y="2866266"/>
            <a:ext cx="10902073" cy="1272342"/>
            <a:chOff x="0" y="0"/>
            <a:chExt cx="14536097" cy="1696456"/>
          </a:xfrm>
        </p:grpSpPr>
        <p:sp>
          <p:nvSpPr>
            <p:cNvPr id="1048862" name="Freeform 12"/>
            <p:cNvSpPr/>
            <p:nvPr/>
          </p:nvSpPr>
          <p:spPr>
            <a:xfrm>
              <a:off x="0" y="0"/>
              <a:ext cx="14536097" cy="1696456"/>
            </a:xfrm>
            <a:custGeom>
              <a:avLst/>
              <a:gdLst/>
              <a:ahLst/>
              <a:cxnLst/>
              <a:rect l="l" t="t" r="r" b="b"/>
              <a:pathLst>
                <a:path w="14536097" h="1696456">
                  <a:moveTo>
                    <a:pt x="0" y="0"/>
                  </a:moveTo>
                  <a:lnTo>
                    <a:pt x="14536097" y="0"/>
                  </a:lnTo>
                  <a:lnTo>
                    <a:pt x="14536097" y="1696456"/>
                  </a:lnTo>
                  <a:lnTo>
                    <a:pt x="0" y="16964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63" name="TextBox 13"/>
            <p:cNvSpPr txBox="1"/>
            <p:nvPr/>
          </p:nvSpPr>
          <p:spPr>
            <a:xfrm>
              <a:off x="0" y="-133350"/>
              <a:ext cx="14536097" cy="182980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99"/>
                </a:lnSpc>
              </a:pPr>
              <a:r>
                <a:rPr lang="zh-CN" alt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将已有的手动版程序改为自动版</a:t>
              </a:r>
              <a:r>
                <a:rPr 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，在已收集数据上运行，累计状态持续时间。</a:t>
              </a:r>
              <a:endParaRPr lang="zh-CN" altLang="en-US"/>
            </a:p>
          </p:txBody>
        </p:sp>
      </p:grpSp>
      <p:grpSp>
        <p:nvGrpSpPr>
          <p:cNvPr id="211" name="Group 14"/>
          <p:cNvGrpSpPr/>
          <p:nvPr/>
        </p:nvGrpSpPr>
        <p:grpSpPr>
          <a:xfrm>
            <a:off x="6106492" y="1677425"/>
            <a:ext cx="10262428" cy="1085848"/>
            <a:chOff x="0" y="0"/>
            <a:chExt cx="13683238" cy="1447798"/>
          </a:xfrm>
        </p:grpSpPr>
        <p:sp>
          <p:nvSpPr>
            <p:cNvPr id="1048864" name="Freeform 15"/>
            <p:cNvSpPr/>
            <p:nvPr/>
          </p:nvSpPr>
          <p:spPr>
            <a:xfrm>
              <a:off x="0" y="0"/>
              <a:ext cx="13683238" cy="1447797"/>
            </a:xfrm>
            <a:custGeom>
              <a:avLst/>
              <a:gdLst/>
              <a:ahLst/>
              <a:cxnLst/>
              <a:rect l="l" t="t" r="r" b="b"/>
              <a:pathLst>
                <a:path w="13683238" h="1447797">
                  <a:moveTo>
                    <a:pt x="0" y="0"/>
                  </a:moveTo>
                  <a:lnTo>
                    <a:pt x="13683238" y="0"/>
                  </a:lnTo>
                  <a:lnTo>
                    <a:pt x="13683238" y="1447797"/>
                  </a:lnTo>
                  <a:lnTo>
                    <a:pt x="0" y="14477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65" name="TextBox 16"/>
            <p:cNvSpPr txBox="1"/>
            <p:nvPr/>
          </p:nvSpPr>
          <p:spPr>
            <a:xfrm>
              <a:off x="0" y="-85725"/>
              <a:ext cx="13683238" cy="1533523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367"/>
                </a:lnSpc>
              </a:pPr>
              <a:r>
                <a:rPr lang="en-US" sz="2799" b="1">
                  <a:solidFill>
                    <a:srgbClr val="2A4185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第一版程序完成</a:t>
              </a:r>
            </a:p>
          </p:txBody>
        </p:sp>
      </p:grpSp>
      <p:grpSp>
        <p:nvGrpSpPr>
          <p:cNvPr id="212" name="Group 17"/>
          <p:cNvGrpSpPr/>
          <p:nvPr/>
        </p:nvGrpSpPr>
        <p:grpSpPr>
          <a:xfrm>
            <a:off x="6106471" y="4641091"/>
            <a:ext cx="10262428" cy="1372354"/>
            <a:chOff x="0" y="0"/>
            <a:chExt cx="13683238" cy="1829806"/>
          </a:xfrm>
        </p:grpSpPr>
        <p:sp>
          <p:nvSpPr>
            <p:cNvPr id="1048866" name="Freeform 18"/>
            <p:cNvSpPr/>
            <p:nvPr/>
          </p:nvSpPr>
          <p:spPr>
            <a:xfrm>
              <a:off x="0" y="0"/>
              <a:ext cx="13683238" cy="1696456"/>
            </a:xfrm>
            <a:custGeom>
              <a:avLst/>
              <a:gdLst/>
              <a:ahLst/>
              <a:cxnLst/>
              <a:rect l="l" t="t" r="r" b="b"/>
              <a:pathLst>
                <a:path w="13683238" h="1696456">
                  <a:moveTo>
                    <a:pt x="0" y="0"/>
                  </a:moveTo>
                  <a:lnTo>
                    <a:pt x="13683238" y="0"/>
                  </a:lnTo>
                  <a:lnTo>
                    <a:pt x="13683238" y="1696456"/>
                  </a:lnTo>
                  <a:lnTo>
                    <a:pt x="0" y="16964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67" name="TextBox 19"/>
            <p:cNvSpPr txBox="1"/>
            <p:nvPr/>
          </p:nvSpPr>
          <p:spPr>
            <a:xfrm>
              <a:off x="0" y="0"/>
              <a:ext cx="13683238" cy="182980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99"/>
                </a:lnSpc>
              </a:pPr>
              <a:r>
                <a:rPr lang="zh-CN" alt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虽然第一版程序已经很少失误了，但是我们还是要</a:t>
              </a:r>
              <a:r>
                <a:rPr 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对第一版程序运行结果进行验证，优化模型和算法，提高数据准确性。</a:t>
              </a:r>
              <a:endParaRPr lang="zh-CN" altLang="en-US"/>
            </a:p>
          </p:txBody>
        </p:sp>
      </p:grpSp>
      <p:grpSp>
        <p:nvGrpSpPr>
          <p:cNvPr id="213" name="Group 20"/>
          <p:cNvGrpSpPr/>
          <p:nvPr/>
        </p:nvGrpSpPr>
        <p:grpSpPr>
          <a:xfrm>
            <a:off x="6106470" y="3523880"/>
            <a:ext cx="10262428" cy="1085848"/>
            <a:chOff x="0" y="0"/>
            <a:chExt cx="13683238" cy="1447798"/>
          </a:xfrm>
        </p:grpSpPr>
        <p:sp>
          <p:nvSpPr>
            <p:cNvPr id="1048868" name="Freeform 21"/>
            <p:cNvSpPr/>
            <p:nvPr/>
          </p:nvSpPr>
          <p:spPr>
            <a:xfrm>
              <a:off x="0" y="0"/>
              <a:ext cx="13683238" cy="1447797"/>
            </a:xfrm>
            <a:custGeom>
              <a:avLst/>
              <a:gdLst/>
              <a:ahLst/>
              <a:cxnLst/>
              <a:rect l="l" t="t" r="r" b="b"/>
              <a:pathLst>
                <a:path w="13683238" h="1447797">
                  <a:moveTo>
                    <a:pt x="0" y="0"/>
                  </a:moveTo>
                  <a:lnTo>
                    <a:pt x="13683238" y="0"/>
                  </a:lnTo>
                  <a:lnTo>
                    <a:pt x="13683238" y="1447797"/>
                  </a:lnTo>
                  <a:lnTo>
                    <a:pt x="0" y="14477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69" name="TextBox 22"/>
            <p:cNvSpPr txBox="1"/>
            <p:nvPr/>
          </p:nvSpPr>
          <p:spPr>
            <a:xfrm>
              <a:off x="0" y="-85725"/>
              <a:ext cx="13683238" cy="1533523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367"/>
                </a:lnSpc>
              </a:pPr>
              <a:r>
                <a:rPr lang="en-US" sz="2799" b="1">
                  <a:solidFill>
                    <a:srgbClr val="C9B489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数据验证与优化</a:t>
              </a:r>
            </a:p>
          </p:txBody>
        </p:sp>
      </p:grpSp>
      <p:grpSp>
        <p:nvGrpSpPr>
          <p:cNvPr id="214" name="Group 23"/>
          <p:cNvGrpSpPr/>
          <p:nvPr/>
        </p:nvGrpSpPr>
        <p:grpSpPr>
          <a:xfrm>
            <a:off x="6106492" y="7198831"/>
            <a:ext cx="10262428" cy="1272342"/>
            <a:chOff x="0" y="0"/>
            <a:chExt cx="13683238" cy="1696456"/>
          </a:xfrm>
        </p:grpSpPr>
        <p:sp>
          <p:nvSpPr>
            <p:cNvPr id="1048870" name="Freeform 24"/>
            <p:cNvSpPr/>
            <p:nvPr/>
          </p:nvSpPr>
          <p:spPr>
            <a:xfrm>
              <a:off x="0" y="0"/>
              <a:ext cx="13683238" cy="1696456"/>
            </a:xfrm>
            <a:custGeom>
              <a:avLst/>
              <a:gdLst/>
              <a:ahLst/>
              <a:cxnLst/>
              <a:rect l="l" t="t" r="r" b="b"/>
              <a:pathLst>
                <a:path w="13683238" h="1696456">
                  <a:moveTo>
                    <a:pt x="0" y="0"/>
                  </a:moveTo>
                  <a:lnTo>
                    <a:pt x="13683238" y="0"/>
                  </a:lnTo>
                  <a:lnTo>
                    <a:pt x="13683238" y="1696456"/>
                  </a:lnTo>
                  <a:lnTo>
                    <a:pt x="0" y="169645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71" name="TextBox 25"/>
            <p:cNvSpPr txBox="1"/>
            <p:nvPr/>
          </p:nvSpPr>
          <p:spPr>
            <a:xfrm>
              <a:off x="0" y="-133350"/>
              <a:ext cx="13683238" cy="182980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99"/>
                </a:lnSpc>
              </a:pPr>
              <a:r>
                <a:rPr 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完善系统功能，确保系统稳定运行</a:t>
              </a:r>
              <a:r>
                <a:rPr lang="zh-CN" alt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（简称运行过程中不卡崩）</a:t>
              </a:r>
              <a:r>
                <a:rPr 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。</a:t>
              </a:r>
              <a:endParaRPr lang="zh-CN" altLang="en-US"/>
            </a:p>
          </p:txBody>
        </p:sp>
      </p:grpSp>
      <p:grpSp>
        <p:nvGrpSpPr>
          <p:cNvPr id="215" name="Group 26"/>
          <p:cNvGrpSpPr/>
          <p:nvPr/>
        </p:nvGrpSpPr>
        <p:grpSpPr>
          <a:xfrm>
            <a:off x="6106471" y="5956196"/>
            <a:ext cx="10262428" cy="1085848"/>
            <a:chOff x="0" y="0"/>
            <a:chExt cx="13683238" cy="1447798"/>
          </a:xfrm>
        </p:grpSpPr>
        <p:sp>
          <p:nvSpPr>
            <p:cNvPr id="1048872" name="Freeform 27"/>
            <p:cNvSpPr/>
            <p:nvPr/>
          </p:nvSpPr>
          <p:spPr>
            <a:xfrm>
              <a:off x="0" y="0"/>
              <a:ext cx="13683238" cy="1447797"/>
            </a:xfrm>
            <a:custGeom>
              <a:avLst/>
              <a:gdLst/>
              <a:ahLst/>
              <a:cxnLst/>
              <a:rect l="l" t="t" r="r" b="b"/>
              <a:pathLst>
                <a:path w="13683238" h="1447797">
                  <a:moveTo>
                    <a:pt x="0" y="0"/>
                  </a:moveTo>
                  <a:lnTo>
                    <a:pt x="13683238" y="0"/>
                  </a:lnTo>
                  <a:lnTo>
                    <a:pt x="13683238" y="1447797"/>
                  </a:lnTo>
                  <a:lnTo>
                    <a:pt x="0" y="14477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73" name="TextBox 28"/>
            <p:cNvSpPr txBox="1"/>
            <p:nvPr/>
          </p:nvSpPr>
          <p:spPr>
            <a:xfrm>
              <a:off x="0" y="-85725"/>
              <a:ext cx="13683238" cy="1533523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4367"/>
                </a:lnSpc>
              </a:pPr>
              <a:r>
                <a:rPr lang="en-US" sz="2799" b="1">
                  <a:solidFill>
                    <a:srgbClr val="2A4185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系统功能完善</a:t>
              </a:r>
            </a:p>
          </p:txBody>
        </p:sp>
      </p:grpSp>
      <p:sp>
        <p:nvSpPr>
          <p:cNvPr id="1048874" name="Freeform 29"/>
          <p:cNvSpPr/>
          <p:nvPr/>
        </p:nvSpPr>
        <p:spPr>
          <a:xfrm>
            <a:off x="1814612" y="4693538"/>
            <a:ext cx="771378" cy="675330"/>
          </a:xfrm>
          <a:custGeom>
            <a:avLst/>
            <a:gdLst/>
            <a:ahLst/>
            <a:cxnLst/>
            <a:rect l="l" t="t" r="r" b="b"/>
            <a:pathLst>
              <a:path w="771378" h="675330">
                <a:moveTo>
                  <a:pt x="0" y="0"/>
                </a:moveTo>
                <a:lnTo>
                  <a:pt x="771378" y="0"/>
                </a:lnTo>
                <a:lnTo>
                  <a:pt x="771378" y="675330"/>
                </a:lnTo>
                <a:lnTo>
                  <a:pt x="0" y="6753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48875" name="Freeform 30"/>
          <p:cNvSpPr/>
          <p:nvPr/>
        </p:nvSpPr>
        <p:spPr>
          <a:xfrm>
            <a:off x="3960563" y="3502438"/>
            <a:ext cx="771378" cy="699342"/>
          </a:xfrm>
          <a:custGeom>
            <a:avLst/>
            <a:gdLst/>
            <a:ahLst/>
            <a:cxnLst/>
            <a:rect l="l" t="t" r="r" b="b"/>
            <a:pathLst>
              <a:path w="771378" h="699342">
                <a:moveTo>
                  <a:pt x="0" y="0"/>
                </a:moveTo>
                <a:lnTo>
                  <a:pt x="771378" y="0"/>
                </a:lnTo>
                <a:lnTo>
                  <a:pt x="771378" y="699342"/>
                </a:lnTo>
                <a:lnTo>
                  <a:pt x="0" y="6993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48876" name="Freeform 31"/>
          <p:cNvSpPr/>
          <p:nvPr/>
        </p:nvSpPr>
        <p:spPr>
          <a:xfrm>
            <a:off x="3936500" y="5824610"/>
            <a:ext cx="771378" cy="771375"/>
          </a:xfrm>
          <a:custGeom>
            <a:avLst/>
            <a:gdLst/>
            <a:ahLst/>
            <a:cxnLst/>
            <a:rect l="l" t="t" r="r" b="b"/>
            <a:pathLst>
              <a:path w="771378" h="771375">
                <a:moveTo>
                  <a:pt x="0" y="0"/>
                </a:moveTo>
                <a:lnTo>
                  <a:pt x="771378" y="0"/>
                </a:lnTo>
                <a:lnTo>
                  <a:pt x="771378" y="771375"/>
                </a:lnTo>
                <a:lnTo>
                  <a:pt x="0" y="7713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216" name="Group 32"/>
          <p:cNvGrpSpPr/>
          <p:nvPr/>
        </p:nvGrpSpPr>
        <p:grpSpPr>
          <a:xfrm>
            <a:off x="1215889" y="355100"/>
            <a:ext cx="11670237" cy="1863471"/>
            <a:chOff x="0" y="0"/>
            <a:chExt cx="15560316" cy="2484628"/>
          </a:xfrm>
        </p:grpSpPr>
        <p:sp>
          <p:nvSpPr>
            <p:cNvPr id="1048877" name="Freeform 33"/>
            <p:cNvSpPr/>
            <p:nvPr/>
          </p:nvSpPr>
          <p:spPr>
            <a:xfrm>
              <a:off x="0" y="0"/>
              <a:ext cx="15560315" cy="2484628"/>
            </a:xfrm>
            <a:custGeom>
              <a:avLst/>
              <a:gdLst/>
              <a:ahLst/>
              <a:cxnLst/>
              <a:rect l="l" t="t" r="r" b="b"/>
              <a:pathLst>
                <a:path w="15560315" h="2484628">
                  <a:moveTo>
                    <a:pt x="0" y="0"/>
                  </a:moveTo>
                  <a:lnTo>
                    <a:pt x="15560315" y="0"/>
                  </a:lnTo>
                  <a:lnTo>
                    <a:pt x="15560315" y="2484628"/>
                  </a:lnTo>
                  <a:lnTo>
                    <a:pt x="0" y="24846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78" name="TextBox 34"/>
            <p:cNvSpPr txBox="1"/>
            <p:nvPr/>
          </p:nvSpPr>
          <p:spPr>
            <a:xfrm>
              <a:off x="0" y="-276225"/>
              <a:ext cx="15560316" cy="276085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8640"/>
                </a:lnSpc>
              </a:pPr>
              <a:r>
                <a:rPr lang="en-US" sz="4800" b="1">
                  <a:solidFill>
                    <a:srgbClr val="00000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近期目标</a:t>
              </a:r>
            </a:p>
          </p:txBody>
        </p:sp>
      </p:grpSp>
      <p:grpSp>
        <p:nvGrpSpPr>
          <p:cNvPr id="217" name="Group 35"/>
          <p:cNvGrpSpPr/>
          <p:nvPr/>
        </p:nvGrpSpPr>
        <p:grpSpPr>
          <a:xfrm rot="-1442485">
            <a:off x="124188" y="666810"/>
            <a:ext cx="1379876" cy="1510607"/>
            <a:chOff x="0" y="0"/>
            <a:chExt cx="1839834" cy="2014142"/>
          </a:xfrm>
        </p:grpSpPr>
        <p:sp>
          <p:nvSpPr>
            <p:cNvPr id="1048879" name="Freeform 36"/>
            <p:cNvSpPr/>
            <p:nvPr/>
          </p:nvSpPr>
          <p:spPr>
            <a:xfrm>
              <a:off x="224663" y="-110617"/>
              <a:ext cx="1208151" cy="1130935"/>
            </a:xfrm>
            <a:custGeom>
              <a:avLst/>
              <a:gdLst/>
              <a:ahLst/>
              <a:cxnLst/>
              <a:rect l="l" t="t" r="r" b="b"/>
              <a:pathLst>
                <a:path w="1208151" h="1130935">
                  <a:moveTo>
                    <a:pt x="1194308" y="274574"/>
                  </a:moveTo>
                  <a:lnTo>
                    <a:pt x="1194308" y="287274"/>
                  </a:lnTo>
                  <a:lnTo>
                    <a:pt x="1186815" y="297561"/>
                  </a:lnTo>
                  <a:cubicBezTo>
                    <a:pt x="814705" y="28829"/>
                    <a:pt x="318770" y="101600"/>
                    <a:pt x="24003" y="468884"/>
                  </a:cubicBezTo>
                  <a:lnTo>
                    <a:pt x="14097" y="460883"/>
                  </a:lnTo>
                  <a:lnTo>
                    <a:pt x="22860" y="451739"/>
                  </a:lnTo>
                  <a:lnTo>
                    <a:pt x="704088" y="1108583"/>
                  </a:lnTo>
                  <a:lnTo>
                    <a:pt x="695325" y="1117727"/>
                  </a:lnTo>
                  <a:lnTo>
                    <a:pt x="684403" y="1111123"/>
                  </a:lnTo>
                  <a:lnTo>
                    <a:pt x="1183513" y="280670"/>
                  </a:lnTo>
                  <a:cubicBezTo>
                    <a:pt x="1185799" y="276860"/>
                    <a:pt x="1189990" y="274574"/>
                    <a:pt x="1194435" y="274574"/>
                  </a:cubicBezTo>
                  <a:moveTo>
                    <a:pt x="1194435" y="299974"/>
                  </a:moveTo>
                  <a:lnTo>
                    <a:pt x="1194435" y="287274"/>
                  </a:lnTo>
                  <a:lnTo>
                    <a:pt x="1205357" y="293878"/>
                  </a:lnTo>
                  <a:lnTo>
                    <a:pt x="706247" y="1124331"/>
                  </a:lnTo>
                  <a:cubicBezTo>
                    <a:pt x="704215" y="1127633"/>
                    <a:pt x="700913" y="1129919"/>
                    <a:pt x="696976" y="1130427"/>
                  </a:cubicBezTo>
                  <a:cubicBezTo>
                    <a:pt x="693039" y="1130935"/>
                    <a:pt x="689229" y="1129665"/>
                    <a:pt x="686562" y="1126998"/>
                  </a:cubicBezTo>
                  <a:lnTo>
                    <a:pt x="5207" y="470154"/>
                  </a:lnTo>
                  <a:cubicBezTo>
                    <a:pt x="508" y="465582"/>
                    <a:pt x="0" y="458216"/>
                    <a:pt x="4064" y="453009"/>
                  </a:cubicBezTo>
                  <a:cubicBezTo>
                    <a:pt x="307086" y="75565"/>
                    <a:pt x="818134" y="0"/>
                    <a:pt x="1201801" y="276987"/>
                  </a:cubicBezTo>
                  <a:cubicBezTo>
                    <a:pt x="1206246" y="280162"/>
                    <a:pt x="1208151" y="286004"/>
                    <a:pt x="1206500" y="291211"/>
                  </a:cubicBezTo>
                  <a:cubicBezTo>
                    <a:pt x="1204849" y="296418"/>
                    <a:pt x="1199896" y="299974"/>
                    <a:pt x="1194435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  <p:sp>
          <p:nvSpPr>
            <p:cNvPr id="1048880" name="Freeform 37"/>
            <p:cNvSpPr/>
            <p:nvPr/>
          </p:nvSpPr>
          <p:spPr>
            <a:xfrm>
              <a:off x="228854" y="-110617"/>
              <a:ext cx="1203960" cy="468884"/>
            </a:xfrm>
            <a:custGeom>
              <a:avLst/>
              <a:gdLst/>
              <a:ahLst/>
              <a:cxnLst/>
              <a:rect l="l" t="t" r="r" b="b"/>
              <a:pathLst>
                <a:path w="1203960" h="468884">
                  <a:moveTo>
                    <a:pt x="1190117" y="274574"/>
                  </a:moveTo>
                  <a:lnTo>
                    <a:pt x="1190117" y="287274"/>
                  </a:lnTo>
                  <a:lnTo>
                    <a:pt x="1182624" y="297561"/>
                  </a:lnTo>
                  <a:cubicBezTo>
                    <a:pt x="810514" y="28829"/>
                    <a:pt x="314579" y="101600"/>
                    <a:pt x="19812" y="468884"/>
                  </a:cubicBezTo>
                  <a:lnTo>
                    <a:pt x="0" y="453009"/>
                  </a:lnTo>
                  <a:cubicBezTo>
                    <a:pt x="302895" y="75565"/>
                    <a:pt x="813943" y="0"/>
                    <a:pt x="1197610" y="276987"/>
                  </a:cubicBezTo>
                  <a:cubicBezTo>
                    <a:pt x="1202055" y="280162"/>
                    <a:pt x="1203960" y="286004"/>
                    <a:pt x="1202309" y="291211"/>
                  </a:cubicBezTo>
                  <a:cubicBezTo>
                    <a:pt x="1200658" y="296418"/>
                    <a:pt x="1195705" y="299974"/>
                    <a:pt x="1190244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1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roup 2"/>
          <p:cNvGrpSpPr/>
          <p:nvPr/>
        </p:nvGrpSpPr>
        <p:grpSpPr>
          <a:xfrm>
            <a:off x="4523422" y="9194007"/>
            <a:ext cx="9918924" cy="1092993"/>
            <a:chOff x="0" y="0"/>
            <a:chExt cx="13225232" cy="1457324"/>
          </a:xfrm>
        </p:grpSpPr>
        <p:sp>
          <p:nvSpPr>
            <p:cNvPr id="1048881" name="Freeform 3"/>
            <p:cNvSpPr/>
            <p:nvPr/>
          </p:nvSpPr>
          <p:spPr>
            <a:xfrm>
              <a:off x="0" y="0"/>
              <a:ext cx="13225272" cy="1457325"/>
            </a:xfrm>
            <a:custGeom>
              <a:avLst/>
              <a:gdLst/>
              <a:ahLst/>
              <a:cxnLst/>
              <a:rect l="l" t="t" r="r" b="b"/>
              <a:pathLst>
                <a:path w="13225272" h="1457325">
                  <a:moveTo>
                    <a:pt x="0" y="1457325"/>
                  </a:moveTo>
                  <a:lnTo>
                    <a:pt x="1516634" y="0"/>
                  </a:lnTo>
                  <a:lnTo>
                    <a:pt x="11708638" y="0"/>
                  </a:lnTo>
                  <a:lnTo>
                    <a:pt x="13225272" y="1457325"/>
                  </a:lnTo>
                  <a:close/>
                </a:path>
              </a:pathLst>
            </a:custGeom>
            <a:solidFill>
              <a:srgbClr val="C9B489">
                <a:alpha val="3922"/>
              </a:srgbClr>
            </a:solidFill>
          </p:spPr>
        </p:sp>
      </p:grpSp>
      <p:grpSp>
        <p:nvGrpSpPr>
          <p:cNvPr id="220" name="Group 4"/>
          <p:cNvGrpSpPr/>
          <p:nvPr/>
        </p:nvGrpSpPr>
        <p:grpSpPr>
          <a:xfrm>
            <a:off x="3845654" y="9194007"/>
            <a:ext cx="9918924" cy="1092993"/>
            <a:chOff x="0" y="0"/>
            <a:chExt cx="13225232" cy="1457324"/>
          </a:xfrm>
        </p:grpSpPr>
        <p:sp>
          <p:nvSpPr>
            <p:cNvPr id="1048882" name="Freeform 5"/>
            <p:cNvSpPr/>
            <p:nvPr/>
          </p:nvSpPr>
          <p:spPr>
            <a:xfrm>
              <a:off x="0" y="0"/>
              <a:ext cx="13225272" cy="1457325"/>
            </a:xfrm>
            <a:custGeom>
              <a:avLst/>
              <a:gdLst/>
              <a:ahLst/>
              <a:cxnLst/>
              <a:rect l="l" t="t" r="r" b="b"/>
              <a:pathLst>
                <a:path w="13225272" h="1457325">
                  <a:moveTo>
                    <a:pt x="0" y="1457325"/>
                  </a:moveTo>
                  <a:lnTo>
                    <a:pt x="1516634" y="0"/>
                  </a:lnTo>
                  <a:lnTo>
                    <a:pt x="11708638" y="0"/>
                  </a:lnTo>
                  <a:lnTo>
                    <a:pt x="13225272" y="1457325"/>
                  </a:lnTo>
                  <a:close/>
                </a:path>
              </a:pathLst>
            </a:custGeom>
            <a:solidFill>
              <a:srgbClr val="C9B489">
                <a:alpha val="3922"/>
              </a:srgbClr>
            </a:solidFill>
          </p:spPr>
        </p:sp>
      </p:grpSp>
      <p:grpSp>
        <p:nvGrpSpPr>
          <p:cNvPr id="221" name="Group 6"/>
          <p:cNvGrpSpPr/>
          <p:nvPr/>
        </p:nvGrpSpPr>
        <p:grpSpPr>
          <a:xfrm>
            <a:off x="4210732" y="9194007"/>
            <a:ext cx="9918924" cy="1092993"/>
            <a:chOff x="0" y="0"/>
            <a:chExt cx="13225232" cy="1457324"/>
          </a:xfrm>
        </p:grpSpPr>
        <p:sp>
          <p:nvSpPr>
            <p:cNvPr id="1048883" name="Freeform 7"/>
            <p:cNvSpPr/>
            <p:nvPr/>
          </p:nvSpPr>
          <p:spPr>
            <a:xfrm>
              <a:off x="0" y="0"/>
              <a:ext cx="13225272" cy="1457325"/>
            </a:xfrm>
            <a:custGeom>
              <a:avLst/>
              <a:gdLst/>
              <a:ahLst/>
              <a:cxnLst/>
              <a:rect l="l" t="t" r="r" b="b"/>
              <a:pathLst>
                <a:path w="13225272" h="1457325">
                  <a:moveTo>
                    <a:pt x="0" y="1457325"/>
                  </a:moveTo>
                  <a:lnTo>
                    <a:pt x="1516634" y="0"/>
                  </a:lnTo>
                  <a:lnTo>
                    <a:pt x="11708638" y="0"/>
                  </a:lnTo>
                  <a:lnTo>
                    <a:pt x="13225272" y="1457325"/>
                  </a:lnTo>
                  <a:close/>
                </a:path>
              </a:pathLst>
            </a:custGeom>
            <a:solidFill>
              <a:srgbClr val="C9B489"/>
            </a:solidFill>
          </p:spPr>
        </p:sp>
      </p:grpSp>
      <p:grpSp>
        <p:nvGrpSpPr>
          <p:cNvPr id="222" name="Group 8"/>
          <p:cNvGrpSpPr/>
          <p:nvPr/>
        </p:nvGrpSpPr>
        <p:grpSpPr>
          <a:xfrm>
            <a:off x="0" y="9463088"/>
            <a:ext cx="18288000" cy="823912"/>
            <a:chOff x="0" y="0"/>
            <a:chExt cx="24384000" cy="1098550"/>
          </a:xfrm>
        </p:grpSpPr>
        <p:sp>
          <p:nvSpPr>
            <p:cNvPr id="1048884" name="Freeform 9"/>
            <p:cNvSpPr/>
            <p:nvPr/>
          </p:nvSpPr>
          <p:spPr>
            <a:xfrm>
              <a:off x="0" y="0"/>
              <a:ext cx="24384000" cy="1098550"/>
            </a:xfrm>
            <a:custGeom>
              <a:avLst/>
              <a:gdLst/>
              <a:ahLst/>
              <a:cxnLst/>
              <a:rect l="l" t="t" r="r" b="b"/>
              <a:pathLst>
                <a:path w="24384000" h="1098550">
                  <a:moveTo>
                    <a:pt x="0" y="0"/>
                  </a:moveTo>
                  <a:lnTo>
                    <a:pt x="24384000" y="0"/>
                  </a:lnTo>
                  <a:lnTo>
                    <a:pt x="24384000" y="1098550"/>
                  </a:lnTo>
                  <a:lnTo>
                    <a:pt x="0" y="1098550"/>
                  </a:lnTo>
                  <a:close/>
                </a:path>
              </a:pathLst>
            </a:custGeom>
            <a:gradFill rotWithShape="1">
              <a:gsLst>
                <a:gs pos="0">
                  <a:srgbClr val="CCD5EF">
                    <a:alpha val="100000"/>
                  </a:srgbClr>
                </a:gs>
                <a:gs pos="29000">
                  <a:srgbClr val="FFFFFF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id="223" name="Group 10"/>
          <p:cNvGrpSpPr/>
          <p:nvPr/>
        </p:nvGrpSpPr>
        <p:grpSpPr>
          <a:xfrm>
            <a:off x="426258" y="1493139"/>
            <a:ext cx="17487873" cy="5050962"/>
            <a:chOff x="0" y="0"/>
            <a:chExt cx="23317164" cy="6734616"/>
          </a:xfrm>
        </p:grpSpPr>
        <p:sp>
          <p:nvSpPr>
            <p:cNvPr id="1048885" name="Freeform 11"/>
            <p:cNvSpPr/>
            <p:nvPr/>
          </p:nvSpPr>
          <p:spPr>
            <a:xfrm>
              <a:off x="0" y="0"/>
              <a:ext cx="23317164" cy="6734616"/>
            </a:xfrm>
            <a:custGeom>
              <a:avLst/>
              <a:gdLst/>
              <a:ahLst/>
              <a:cxnLst/>
              <a:rect l="l" t="t" r="r" b="b"/>
              <a:pathLst>
                <a:path w="23317164" h="6734616">
                  <a:moveTo>
                    <a:pt x="0" y="0"/>
                  </a:moveTo>
                  <a:lnTo>
                    <a:pt x="23317164" y="0"/>
                  </a:lnTo>
                  <a:lnTo>
                    <a:pt x="23317164" y="6734616"/>
                  </a:lnTo>
                  <a:lnTo>
                    <a:pt x="0" y="67346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886" name="TextBox 12"/>
            <p:cNvSpPr txBox="1"/>
            <p:nvPr/>
          </p:nvSpPr>
          <p:spPr>
            <a:xfrm>
              <a:off x="0" y="-361950"/>
              <a:ext cx="23317164" cy="709656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6988"/>
                </a:lnSpc>
              </a:pPr>
              <a:r>
                <a:rPr lang="en-US" sz="10890" b="1">
                  <a:solidFill>
                    <a:srgbClr val="E6EAF7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谢谢大家!</a:t>
              </a:r>
            </a:p>
          </p:txBody>
        </p:sp>
      </p:grpSp>
      <p:grpSp>
        <p:nvGrpSpPr>
          <p:cNvPr id="224" name="Group 13"/>
          <p:cNvGrpSpPr/>
          <p:nvPr/>
        </p:nvGrpSpPr>
        <p:grpSpPr>
          <a:xfrm rot="-10800000">
            <a:off x="5103279" y="0"/>
            <a:ext cx="8133831" cy="235353"/>
            <a:chOff x="0" y="0"/>
            <a:chExt cx="10845108" cy="313804"/>
          </a:xfrm>
        </p:grpSpPr>
        <p:sp>
          <p:nvSpPr>
            <p:cNvPr id="1048887" name="Freeform 14"/>
            <p:cNvSpPr/>
            <p:nvPr/>
          </p:nvSpPr>
          <p:spPr>
            <a:xfrm>
              <a:off x="0" y="0"/>
              <a:ext cx="10845165" cy="313817"/>
            </a:xfrm>
            <a:custGeom>
              <a:avLst/>
              <a:gdLst/>
              <a:ahLst/>
              <a:cxnLst/>
              <a:rect l="l" t="t" r="r" b="b"/>
              <a:pathLst>
                <a:path w="10845165" h="313817">
                  <a:moveTo>
                    <a:pt x="10845165" y="313817"/>
                  </a:moveTo>
                  <a:lnTo>
                    <a:pt x="0" y="313817"/>
                  </a:lnTo>
                  <a:lnTo>
                    <a:pt x="326517" y="0"/>
                  </a:lnTo>
                  <a:lnTo>
                    <a:pt x="10518521" y="0"/>
                  </a:lnTo>
                  <a:close/>
                </a:path>
              </a:pathLst>
            </a:custGeom>
            <a:gradFill rotWithShape="1">
              <a:gsLst>
                <a:gs pos="0">
                  <a:srgbClr val="CCD5E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</p:spPr>
        </p:sp>
      </p:grpSp>
      <p:grpSp>
        <p:nvGrpSpPr>
          <p:cNvPr id="225" name="Group 15"/>
          <p:cNvGrpSpPr/>
          <p:nvPr/>
        </p:nvGrpSpPr>
        <p:grpSpPr>
          <a:xfrm>
            <a:off x="6421044" y="5615223"/>
            <a:ext cx="5432067" cy="928878"/>
            <a:chOff x="0" y="0"/>
            <a:chExt cx="7242756" cy="1238504"/>
          </a:xfrm>
        </p:grpSpPr>
        <p:grpSp>
          <p:nvGrpSpPr>
            <p:cNvPr id="226" name="Group 16"/>
            <p:cNvGrpSpPr/>
            <p:nvPr/>
          </p:nvGrpSpPr>
          <p:grpSpPr>
            <a:xfrm>
              <a:off x="0" y="142190"/>
              <a:ext cx="7242756" cy="954124"/>
              <a:chOff x="0" y="0"/>
              <a:chExt cx="7242756" cy="954124"/>
            </a:xfrm>
          </p:grpSpPr>
          <p:sp>
            <p:nvSpPr>
              <p:cNvPr id="1048888" name="Freeform 17"/>
              <p:cNvSpPr/>
              <p:nvPr/>
            </p:nvSpPr>
            <p:spPr>
              <a:xfrm>
                <a:off x="12700" y="12700"/>
                <a:ext cx="7217283" cy="928751"/>
              </a:xfrm>
              <a:custGeom>
                <a:avLst/>
                <a:gdLst/>
                <a:ahLst/>
                <a:cxnLst/>
                <a:rect l="l" t="t" r="r" b="b"/>
                <a:pathLst>
                  <a:path w="7217283" h="928751">
                    <a:moveTo>
                      <a:pt x="0" y="464312"/>
                    </a:moveTo>
                    <a:cubicBezTo>
                      <a:pt x="0" y="207899"/>
                      <a:pt x="212852" y="0"/>
                      <a:pt x="475361" y="0"/>
                    </a:cubicBezTo>
                    <a:lnTo>
                      <a:pt x="6741922" y="0"/>
                    </a:lnTo>
                    <a:cubicBezTo>
                      <a:pt x="7004431" y="0"/>
                      <a:pt x="7217283" y="207899"/>
                      <a:pt x="7217283" y="464312"/>
                    </a:cubicBezTo>
                    <a:cubicBezTo>
                      <a:pt x="7217283" y="720725"/>
                      <a:pt x="7004431" y="928624"/>
                      <a:pt x="6741922" y="928624"/>
                    </a:cubicBezTo>
                    <a:lnTo>
                      <a:pt x="475361" y="928624"/>
                    </a:lnTo>
                    <a:cubicBezTo>
                      <a:pt x="212852" y="928751"/>
                      <a:pt x="0" y="720852"/>
                      <a:pt x="0" y="464312"/>
                    </a:cubicBezTo>
                    <a:close/>
                  </a:path>
                </a:pathLst>
              </a:custGeom>
              <a:solidFill>
                <a:srgbClr val="203164"/>
              </a:solidFill>
            </p:spPr>
          </p:sp>
          <p:sp>
            <p:nvSpPr>
              <p:cNvPr id="1048889" name="Freeform 18"/>
              <p:cNvSpPr/>
              <p:nvPr/>
            </p:nvSpPr>
            <p:spPr>
              <a:xfrm>
                <a:off x="0" y="0"/>
                <a:ext cx="7242683" cy="954151"/>
              </a:xfrm>
              <a:custGeom>
                <a:avLst/>
                <a:gdLst/>
                <a:ahLst/>
                <a:cxnLst/>
                <a:rect l="l" t="t" r="r" b="b"/>
                <a:pathLst>
                  <a:path w="7242683" h="954151">
                    <a:moveTo>
                      <a:pt x="0" y="477012"/>
                    </a:moveTo>
                    <a:cubicBezTo>
                      <a:pt x="0" y="213360"/>
                      <a:pt x="218821" y="0"/>
                      <a:pt x="488061" y="0"/>
                    </a:cubicBezTo>
                    <a:lnTo>
                      <a:pt x="6754622" y="0"/>
                    </a:lnTo>
                    <a:lnTo>
                      <a:pt x="6754622" y="12700"/>
                    </a:lnTo>
                    <a:lnTo>
                      <a:pt x="6754622" y="0"/>
                    </a:lnTo>
                    <a:cubicBezTo>
                      <a:pt x="7023862" y="0"/>
                      <a:pt x="7242683" y="213360"/>
                      <a:pt x="7242683" y="477012"/>
                    </a:cubicBezTo>
                    <a:lnTo>
                      <a:pt x="7229983" y="477012"/>
                    </a:lnTo>
                    <a:lnTo>
                      <a:pt x="7242683" y="477012"/>
                    </a:lnTo>
                    <a:lnTo>
                      <a:pt x="7229983" y="477012"/>
                    </a:lnTo>
                    <a:lnTo>
                      <a:pt x="7242683" y="477012"/>
                    </a:lnTo>
                    <a:cubicBezTo>
                      <a:pt x="7242683" y="740791"/>
                      <a:pt x="7023862" y="954024"/>
                      <a:pt x="6754622" y="954024"/>
                    </a:cubicBezTo>
                    <a:lnTo>
                      <a:pt x="6754622" y="941324"/>
                    </a:lnTo>
                    <a:lnTo>
                      <a:pt x="6754622" y="954024"/>
                    </a:lnTo>
                    <a:lnTo>
                      <a:pt x="488061" y="954024"/>
                    </a:lnTo>
                    <a:lnTo>
                      <a:pt x="488061" y="941324"/>
                    </a:lnTo>
                    <a:lnTo>
                      <a:pt x="488061" y="954024"/>
                    </a:lnTo>
                    <a:cubicBezTo>
                      <a:pt x="218821" y="954151"/>
                      <a:pt x="0" y="740791"/>
                      <a:pt x="0" y="477012"/>
                    </a:cubicBezTo>
                    <a:cubicBezTo>
                      <a:pt x="0" y="474599"/>
                      <a:pt x="635" y="472186"/>
                      <a:pt x="2032" y="470154"/>
                    </a:cubicBezTo>
                    <a:lnTo>
                      <a:pt x="12700" y="477012"/>
                    </a:lnTo>
                    <a:lnTo>
                      <a:pt x="0" y="477012"/>
                    </a:lnTo>
                    <a:moveTo>
                      <a:pt x="25400" y="477012"/>
                    </a:moveTo>
                    <a:cubicBezTo>
                      <a:pt x="25400" y="479425"/>
                      <a:pt x="24765" y="481838"/>
                      <a:pt x="23368" y="483870"/>
                    </a:cubicBezTo>
                    <a:lnTo>
                      <a:pt x="12700" y="477012"/>
                    </a:lnTo>
                    <a:lnTo>
                      <a:pt x="25400" y="477012"/>
                    </a:lnTo>
                    <a:cubicBezTo>
                      <a:pt x="25400" y="726186"/>
                      <a:pt x="232283" y="928751"/>
                      <a:pt x="488061" y="928751"/>
                    </a:cubicBezTo>
                    <a:lnTo>
                      <a:pt x="6754622" y="928751"/>
                    </a:lnTo>
                    <a:cubicBezTo>
                      <a:pt x="7010400" y="928751"/>
                      <a:pt x="7217283" y="726313"/>
                      <a:pt x="7217283" y="477139"/>
                    </a:cubicBezTo>
                    <a:cubicBezTo>
                      <a:pt x="7217283" y="227965"/>
                      <a:pt x="7010527" y="25400"/>
                      <a:pt x="6754622" y="25400"/>
                    </a:cubicBezTo>
                    <a:lnTo>
                      <a:pt x="488061" y="25400"/>
                    </a:lnTo>
                    <a:lnTo>
                      <a:pt x="488061" y="12700"/>
                    </a:lnTo>
                    <a:lnTo>
                      <a:pt x="488061" y="25400"/>
                    </a:lnTo>
                    <a:cubicBezTo>
                      <a:pt x="232283" y="25400"/>
                      <a:pt x="25400" y="227838"/>
                      <a:pt x="25400" y="477012"/>
                    </a:cubicBez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</p:grpSp>
        <p:grpSp>
          <p:nvGrpSpPr>
            <p:cNvPr id="227" name="Group 19"/>
            <p:cNvGrpSpPr/>
            <p:nvPr/>
          </p:nvGrpSpPr>
          <p:grpSpPr>
            <a:xfrm>
              <a:off x="412318" y="0"/>
              <a:ext cx="1828448" cy="1238504"/>
              <a:chOff x="0" y="0"/>
              <a:chExt cx="1828448" cy="1238504"/>
            </a:xfrm>
          </p:grpSpPr>
          <p:sp>
            <p:nvSpPr>
              <p:cNvPr id="1048890" name="Freeform 20"/>
              <p:cNvSpPr/>
              <p:nvPr/>
            </p:nvSpPr>
            <p:spPr>
              <a:xfrm>
                <a:off x="0" y="0"/>
                <a:ext cx="1828448" cy="1238504"/>
              </a:xfrm>
              <a:custGeom>
                <a:avLst/>
                <a:gdLst/>
                <a:ahLst/>
                <a:cxnLst/>
                <a:rect l="l" t="t" r="r" b="b"/>
                <a:pathLst>
                  <a:path w="1828448" h="1238504">
                    <a:moveTo>
                      <a:pt x="0" y="0"/>
                    </a:moveTo>
                    <a:lnTo>
                      <a:pt x="1828448" y="0"/>
                    </a:lnTo>
                    <a:lnTo>
                      <a:pt x="1828448" y="1238504"/>
                    </a:lnTo>
                    <a:lnTo>
                      <a:pt x="0" y="123850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id="1048891" name="TextBox 21"/>
              <p:cNvSpPr txBox="1"/>
              <p:nvPr/>
            </p:nvSpPr>
            <p:spPr>
              <a:xfrm>
                <a:off x="0" y="0"/>
                <a:ext cx="1828448" cy="123850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2879"/>
                  </a:lnSpc>
                </a:pPr>
                <a:r>
                  <a:rPr lang="en-US" sz="2400">
                    <a:solidFill>
                      <a:srgbClr val="FFFFFF"/>
                    </a:solidFill>
                    <a:latin typeface="思源宋体-粗体"/>
                    <a:ea typeface="思源宋体-粗体"/>
                    <a:cs typeface="思源宋体-粗体"/>
                    <a:sym typeface="思源宋体-粗体"/>
                  </a:rPr>
                  <a:t>主讲人：</a:t>
                </a:r>
              </a:p>
            </p:txBody>
          </p:sp>
        </p:grpSp>
        <p:grpSp>
          <p:nvGrpSpPr>
            <p:cNvPr id="228" name="Group 22"/>
            <p:cNvGrpSpPr/>
            <p:nvPr/>
          </p:nvGrpSpPr>
          <p:grpSpPr>
            <a:xfrm>
              <a:off x="3790240" y="0"/>
              <a:ext cx="1497494" cy="1238504"/>
              <a:chOff x="0" y="0"/>
              <a:chExt cx="1497494" cy="1238504"/>
            </a:xfrm>
          </p:grpSpPr>
          <p:sp>
            <p:nvSpPr>
              <p:cNvPr id="1048892" name="Freeform 23"/>
              <p:cNvSpPr/>
              <p:nvPr/>
            </p:nvSpPr>
            <p:spPr>
              <a:xfrm>
                <a:off x="0" y="0"/>
                <a:ext cx="1497494" cy="1238504"/>
              </a:xfrm>
              <a:custGeom>
                <a:avLst/>
                <a:gdLst/>
                <a:ahLst/>
                <a:cxnLst/>
                <a:rect l="l" t="t" r="r" b="b"/>
                <a:pathLst>
                  <a:path w="1497494" h="1238504">
                    <a:moveTo>
                      <a:pt x="0" y="0"/>
                    </a:moveTo>
                    <a:lnTo>
                      <a:pt x="1497494" y="0"/>
                    </a:lnTo>
                    <a:lnTo>
                      <a:pt x="1497494" y="1238504"/>
                    </a:lnTo>
                    <a:lnTo>
                      <a:pt x="0" y="123850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id="1048893" name="TextBox 24"/>
              <p:cNvSpPr txBox="1"/>
              <p:nvPr/>
            </p:nvSpPr>
            <p:spPr>
              <a:xfrm>
                <a:off x="0" y="0"/>
                <a:ext cx="1497494" cy="123850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2879"/>
                  </a:lnSpc>
                </a:pPr>
                <a:r>
                  <a:rPr lang="en-US" sz="2400">
                    <a:solidFill>
                      <a:srgbClr val="FFFFFF"/>
                    </a:solidFill>
                    <a:latin typeface="思源宋体-粗体"/>
                    <a:ea typeface="思源宋体-粗体"/>
                    <a:cs typeface="思源宋体-粗体"/>
                    <a:sym typeface="思源宋体-粗体"/>
                  </a:rPr>
                  <a:t>时间：</a:t>
                </a:r>
              </a:p>
            </p:txBody>
          </p:sp>
        </p:grpSp>
        <p:grpSp>
          <p:nvGrpSpPr>
            <p:cNvPr id="229" name="Group 25"/>
            <p:cNvGrpSpPr/>
            <p:nvPr/>
          </p:nvGrpSpPr>
          <p:grpSpPr>
            <a:xfrm>
              <a:off x="1988496" y="0"/>
              <a:ext cx="1588726" cy="1238504"/>
              <a:chOff x="0" y="0"/>
              <a:chExt cx="1588726" cy="1238504"/>
            </a:xfrm>
          </p:grpSpPr>
          <p:sp>
            <p:nvSpPr>
              <p:cNvPr id="1048894" name="Freeform 26"/>
              <p:cNvSpPr/>
              <p:nvPr/>
            </p:nvSpPr>
            <p:spPr>
              <a:xfrm>
                <a:off x="0" y="0"/>
                <a:ext cx="1588726" cy="1238504"/>
              </a:xfrm>
              <a:custGeom>
                <a:avLst/>
                <a:gdLst/>
                <a:ahLst/>
                <a:cxnLst/>
                <a:rect l="l" t="t" r="r" b="b"/>
                <a:pathLst>
                  <a:path w="1588726" h="1238504">
                    <a:moveTo>
                      <a:pt x="0" y="0"/>
                    </a:moveTo>
                    <a:lnTo>
                      <a:pt x="1588726" y="0"/>
                    </a:lnTo>
                    <a:lnTo>
                      <a:pt x="1588726" y="1238504"/>
                    </a:lnTo>
                    <a:lnTo>
                      <a:pt x="0" y="123850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id="1048895" name="TextBox 27"/>
              <p:cNvSpPr txBox="1"/>
              <p:nvPr/>
            </p:nvSpPr>
            <p:spPr>
              <a:xfrm>
                <a:off x="0" y="0"/>
                <a:ext cx="1588726" cy="123850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2879"/>
                  </a:lnSpc>
                </a:pPr>
                <a:r>
                  <a:rPr lang="en-US" sz="2400">
                    <a:solidFill>
                      <a:srgbClr val="FFFFFF"/>
                    </a:solidFill>
                    <a:latin typeface="思源宋体-粗体"/>
                    <a:ea typeface="思源宋体-粗体"/>
                    <a:cs typeface="思源宋体-粗体"/>
                    <a:sym typeface="思源宋体-粗体"/>
                  </a:rPr>
                  <a:t>王新昊</a:t>
                </a:r>
              </a:p>
            </p:txBody>
          </p:sp>
        </p:grpSp>
        <p:grpSp>
          <p:nvGrpSpPr>
            <p:cNvPr id="230" name="Group 28"/>
            <p:cNvGrpSpPr/>
            <p:nvPr/>
          </p:nvGrpSpPr>
          <p:grpSpPr>
            <a:xfrm>
              <a:off x="4982932" y="0"/>
              <a:ext cx="1765998" cy="1238504"/>
              <a:chOff x="0" y="0"/>
              <a:chExt cx="1765998" cy="1238504"/>
            </a:xfrm>
          </p:grpSpPr>
          <p:sp>
            <p:nvSpPr>
              <p:cNvPr id="1048896" name="Freeform 29"/>
              <p:cNvSpPr/>
              <p:nvPr/>
            </p:nvSpPr>
            <p:spPr>
              <a:xfrm>
                <a:off x="0" y="0"/>
                <a:ext cx="1765998" cy="1238504"/>
              </a:xfrm>
              <a:custGeom>
                <a:avLst/>
                <a:gdLst/>
                <a:ahLst/>
                <a:cxnLst/>
                <a:rect l="l" t="t" r="r" b="b"/>
                <a:pathLst>
                  <a:path w="1765998" h="1238504">
                    <a:moveTo>
                      <a:pt x="0" y="0"/>
                    </a:moveTo>
                    <a:lnTo>
                      <a:pt x="1765998" y="0"/>
                    </a:lnTo>
                    <a:lnTo>
                      <a:pt x="1765998" y="1238504"/>
                    </a:lnTo>
                    <a:lnTo>
                      <a:pt x="0" y="123850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id="1048897" name="TextBox 30"/>
              <p:cNvSpPr txBox="1"/>
              <p:nvPr/>
            </p:nvSpPr>
            <p:spPr>
              <a:xfrm>
                <a:off x="0" y="0"/>
                <a:ext cx="1765998" cy="123850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2879"/>
                  </a:lnSpc>
                </a:pPr>
                <a:r>
                  <a:rPr lang="en-US" sz="2400">
                    <a:solidFill>
                      <a:srgbClr val="FFFFFF"/>
                    </a:solidFill>
                    <a:latin typeface="思源宋体-粗体"/>
                    <a:ea typeface="思源宋体-粗体"/>
                    <a:cs typeface="思源宋体-粗体"/>
                    <a:sym typeface="思源宋体-粗体"/>
                  </a:rPr>
                  <a:t>2025.6</a:t>
                </a:r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1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Freeform 2"/>
          <p:cNvSpPr/>
          <p:nvPr/>
        </p:nvSpPr>
        <p:spPr>
          <a:xfrm>
            <a:off x="10572750" y="9326880"/>
            <a:ext cx="7715250" cy="909972"/>
          </a:xfrm>
          <a:custGeom>
            <a:avLst/>
            <a:gdLst/>
            <a:ahLst/>
            <a:cxnLst/>
            <a:rect l="l" t="t" r="r" b="b"/>
            <a:pathLst>
              <a:path w="7715250" h="909972">
                <a:moveTo>
                  <a:pt x="0" y="0"/>
                </a:moveTo>
                <a:lnTo>
                  <a:pt x="7715250" y="0"/>
                </a:lnTo>
                <a:lnTo>
                  <a:pt x="7715250" y="909972"/>
                </a:lnTo>
                <a:lnTo>
                  <a:pt x="0" y="909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3" name="Group 3"/>
          <p:cNvGrpSpPr/>
          <p:nvPr/>
        </p:nvGrpSpPr>
        <p:grpSpPr>
          <a:xfrm>
            <a:off x="7524750" y="0"/>
            <a:ext cx="3238500" cy="3845052"/>
            <a:chOff x="0" y="0"/>
            <a:chExt cx="4318000" cy="5126736"/>
          </a:xfrm>
        </p:grpSpPr>
        <p:sp>
          <p:nvSpPr>
            <p:cNvPr id="1048603" name="Freeform 4"/>
            <p:cNvSpPr/>
            <p:nvPr/>
          </p:nvSpPr>
          <p:spPr>
            <a:xfrm>
              <a:off x="0" y="0"/>
              <a:ext cx="4318000" cy="5126736"/>
            </a:xfrm>
            <a:custGeom>
              <a:avLst/>
              <a:gdLst/>
              <a:ahLst/>
              <a:cxnLst/>
              <a:rect l="l" t="t" r="r" b="b"/>
              <a:pathLst>
                <a:path w="4318000" h="5126736">
                  <a:moveTo>
                    <a:pt x="0" y="0"/>
                  </a:moveTo>
                  <a:lnTo>
                    <a:pt x="4318000" y="0"/>
                  </a:lnTo>
                  <a:lnTo>
                    <a:pt x="4318000" y="5126736"/>
                  </a:lnTo>
                  <a:lnTo>
                    <a:pt x="0" y="5126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04" name="TextBox 5"/>
            <p:cNvSpPr txBox="1"/>
            <p:nvPr/>
          </p:nvSpPr>
          <p:spPr>
            <a:xfrm>
              <a:off x="0" y="-114300"/>
              <a:ext cx="4318000" cy="5241036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13068"/>
                </a:lnSpc>
              </a:pPr>
              <a:r>
                <a:rPr lang="en-US" sz="9900" b="1">
                  <a:solidFill>
                    <a:srgbClr val="FFFFFF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目录</a:t>
              </a:r>
            </a:p>
          </p:txBody>
        </p:sp>
      </p:grpSp>
      <p:sp>
        <p:nvSpPr>
          <p:cNvPr id="1048605" name="AutoShape 6"/>
          <p:cNvSpPr/>
          <p:nvPr/>
        </p:nvSpPr>
        <p:spPr>
          <a:xfrm rot="1954">
            <a:off x="769236" y="3126444"/>
            <a:ext cx="16749528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4" name="Group 7"/>
          <p:cNvGrpSpPr/>
          <p:nvPr/>
        </p:nvGrpSpPr>
        <p:grpSpPr>
          <a:xfrm>
            <a:off x="1476612" y="4180254"/>
            <a:ext cx="590550" cy="1860801"/>
            <a:chOff x="0" y="0"/>
            <a:chExt cx="787400" cy="2481068"/>
          </a:xfrm>
        </p:grpSpPr>
        <p:sp>
          <p:nvSpPr>
            <p:cNvPr id="1048606" name="Freeform 8"/>
            <p:cNvSpPr/>
            <p:nvPr/>
          </p:nvSpPr>
          <p:spPr>
            <a:xfrm>
              <a:off x="0" y="0"/>
              <a:ext cx="787400" cy="2481068"/>
            </a:xfrm>
            <a:custGeom>
              <a:avLst/>
              <a:gdLst/>
              <a:ahLst/>
              <a:cxnLst/>
              <a:rect l="l" t="t" r="r" b="b"/>
              <a:pathLst>
                <a:path w="787400" h="2481068">
                  <a:moveTo>
                    <a:pt x="0" y="0"/>
                  </a:moveTo>
                  <a:lnTo>
                    <a:pt x="787400" y="0"/>
                  </a:lnTo>
                  <a:lnTo>
                    <a:pt x="787400" y="2481068"/>
                  </a:lnTo>
                  <a:lnTo>
                    <a:pt x="0" y="24810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07" name="TextBox 9"/>
            <p:cNvSpPr txBox="1"/>
            <p:nvPr/>
          </p:nvSpPr>
          <p:spPr>
            <a:xfrm>
              <a:off x="0" y="-57150"/>
              <a:ext cx="787400" cy="253821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335"/>
                </a:lnSpc>
              </a:pPr>
              <a:r>
                <a:rPr lang="en-US" sz="4799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1.</a:t>
              </a:r>
            </a:p>
          </p:txBody>
        </p:sp>
      </p:grpSp>
      <p:grpSp>
        <p:nvGrpSpPr>
          <p:cNvPr id="45" name="Group 10"/>
          <p:cNvGrpSpPr/>
          <p:nvPr/>
        </p:nvGrpSpPr>
        <p:grpSpPr>
          <a:xfrm>
            <a:off x="2108225" y="4654160"/>
            <a:ext cx="6480001" cy="941319"/>
            <a:chOff x="-1" y="0"/>
            <a:chExt cx="8640001" cy="2347011"/>
          </a:xfrm>
        </p:grpSpPr>
        <p:sp>
          <p:nvSpPr>
            <p:cNvPr id="1048608" name="Freeform 11"/>
            <p:cNvSpPr/>
            <p:nvPr/>
          </p:nvSpPr>
          <p:spPr>
            <a:xfrm>
              <a:off x="0" y="0"/>
              <a:ext cx="8640000" cy="2168140"/>
            </a:xfrm>
            <a:custGeom>
              <a:avLst/>
              <a:gdLst/>
              <a:ahLst/>
              <a:cxnLst/>
              <a:rect l="l" t="t" r="r" b="b"/>
              <a:pathLst>
                <a:path w="8640000" h="2168140">
                  <a:moveTo>
                    <a:pt x="0" y="0"/>
                  </a:moveTo>
                  <a:lnTo>
                    <a:pt x="8640000" y="0"/>
                  </a:lnTo>
                  <a:lnTo>
                    <a:pt x="8640000" y="2168140"/>
                  </a:lnTo>
                  <a:lnTo>
                    <a:pt x="0" y="21681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09" name="TextBox 12"/>
            <p:cNvSpPr txBox="1"/>
            <p:nvPr/>
          </p:nvSpPr>
          <p:spPr>
            <a:xfrm>
              <a:off x="-1" y="93146"/>
              <a:ext cx="8640000" cy="22538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047"/>
                </a:lnSpc>
              </a:pPr>
              <a:r>
                <a:rPr lang="en-US" sz="4199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项目背景与意义</a:t>
              </a:r>
            </a:p>
          </p:txBody>
        </p:sp>
      </p:grpSp>
      <p:grpSp>
        <p:nvGrpSpPr>
          <p:cNvPr id="46" name="Group 13"/>
          <p:cNvGrpSpPr/>
          <p:nvPr/>
        </p:nvGrpSpPr>
        <p:grpSpPr>
          <a:xfrm>
            <a:off x="10572750" y="4715063"/>
            <a:ext cx="6480000" cy="748318"/>
            <a:chOff x="0" y="0"/>
            <a:chExt cx="8640000" cy="2168140"/>
          </a:xfrm>
        </p:grpSpPr>
        <p:sp>
          <p:nvSpPr>
            <p:cNvPr id="1048610" name="Freeform 14"/>
            <p:cNvSpPr/>
            <p:nvPr/>
          </p:nvSpPr>
          <p:spPr>
            <a:xfrm>
              <a:off x="0" y="0"/>
              <a:ext cx="8640000" cy="2168140"/>
            </a:xfrm>
            <a:custGeom>
              <a:avLst/>
              <a:gdLst/>
              <a:ahLst/>
              <a:cxnLst/>
              <a:rect l="l" t="t" r="r" b="b"/>
              <a:pathLst>
                <a:path w="8640000" h="2168140">
                  <a:moveTo>
                    <a:pt x="0" y="0"/>
                  </a:moveTo>
                  <a:lnTo>
                    <a:pt x="8640000" y="0"/>
                  </a:lnTo>
                  <a:lnTo>
                    <a:pt x="8640000" y="2168140"/>
                  </a:lnTo>
                  <a:lnTo>
                    <a:pt x="0" y="21681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11" name="TextBox 15"/>
            <p:cNvSpPr txBox="1"/>
            <p:nvPr/>
          </p:nvSpPr>
          <p:spPr>
            <a:xfrm>
              <a:off x="0" y="-85725"/>
              <a:ext cx="8640000" cy="22538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047"/>
                </a:lnSpc>
              </a:pPr>
              <a:r>
                <a:rPr lang="en-US" sz="4199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工作进度</a:t>
              </a:r>
            </a:p>
          </p:txBody>
        </p:sp>
      </p:grpSp>
      <p:grpSp>
        <p:nvGrpSpPr>
          <p:cNvPr id="47" name="Group 16"/>
          <p:cNvGrpSpPr/>
          <p:nvPr/>
        </p:nvGrpSpPr>
        <p:grpSpPr>
          <a:xfrm>
            <a:off x="2108224" y="6376257"/>
            <a:ext cx="6480000" cy="781043"/>
            <a:chOff x="0" y="0"/>
            <a:chExt cx="8640000" cy="2168140"/>
          </a:xfrm>
        </p:grpSpPr>
        <p:sp>
          <p:nvSpPr>
            <p:cNvPr id="1048612" name="Freeform 17"/>
            <p:cNvSpPr/>
            <p:nvPr/>
          </p:nvSpPr>
          <p:spPr>
            <a:xfrm>
              <a:off x="0" y="0"/>
              <a:ext cx="8640000" cy="2168140"/>
            </a:xfrm>
            <a:custGeom>
              <a:avLst/>
              <a:gdLst/>
              <a:ahLst/>
              <a:cxnLst/>
              <a:rect l="l" t="t" r="r" b="b"/>
              <a:pathLst>
                <a:path w="8640000" h="2168140">
                  <a:moveTo>
                    <a:pt x="0" y="0"/>
                  </a:moveTo>
                  <a:lnTo>
                    <a:pt x="8640000" y="0"/>
                  </a:lnTo>
                  <a:lnTo>
                    <a:pt x="8640000" y="2168140"/>
                  </a:lnTo>
                  <a:lnTo>
                    <a:pt x="0" y="21681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13" name="TextBox 18"/>
            <p:cNvSpPr txBox="1"/>
            <p:nvPr/>
          </p:nvSpPr>
          <p:spPr>
            <a:xfrm>
              <a:off x="0" y="-85725"/>
              <a:ext cx="8640000" cy="22538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047"/>
                </a:lnSpc>
              </a:pPr>
              <a:r>
                <a:rPr lang="en-US" sz="4199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实现思路</a:t>
              </a:r>
            </a:p>
          </p:txBody>
        </p:sp>
      </p:grpSp>
      <p:grpSp>
        <p:nvGrpSpPr>
          <p:cNvPr id="48" name="Group 19"/>
          <p:cNvGrpSpPr/>
          <p:nvPr/>
        </p:nvGrpSpPr>
        <p:grpSpPr>
          <a:xfrm>
            <a:off x="1476612" y="5825428"/>
            <a:ext cx="590550" cy="1860801"/>
            <a:chOff x="0" y="0"/>
            <a:chExt cx="787400" cy="2481068"/>
          </a:xfrm>
        </p:grpSpPr>
        <p:sp>
          <p:nvSpPr>
            <p:cNvPr id="1048614" name="Freeform 20"/>
            <p:cNvSpPr/>
            <p:nvPr/>
          </p:nvSpPr>
          <p:spPr>
            <a:xfrm>
              <a:off x="0" y="0"/>
              <a:ext cx="787400" cy="2481068"/>
            </a:xfrm>
            <a:custGeom>
              <a:avLst/>
              <a:gdLst/>
              <a:ahLst/>
              <a:cxnLst/>
              <a:rect l="l" t="t" r="r" b="b"/>
              <a:pathLst>
                <a:path w="787400" h="2481068">
                  <a:moveTo>
                    <a:pt x="0" y="0"/>
                  </a:moveTo>
                  <a:lnTo>
                    <a:pt x="787400" y="0"/>
                  </a:lnTo>
                  <a:lnTo>
                    <a:pt x="787400" y="2481068"/>
                  </a:lnTo>
                  <a:lnTo>
                    <a:pt x="0" y="24810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15" name="TextBox 21"/>
            <p:cNvSpPr txBox="1"/>
            <p:nvPr/>
          </p:nvSpPr>
          <p:spPr>
            <a:xfrm>
              <a:off x="0" y="-57150"/>
              <a:ext cx="787400" cy="253821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335"/>
                </a:lnSpc>
              </a:pPr>
              <a:r>
                <a:rPr lang="en-US" sz="4799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2.</a:t>
              </a:r>
            </a:p>
          </p:txBody>
        </p:sp>
      </p:grpSp>
      <p:grpSp>
        <p:nvGrpSpPr>
          <p:cNvPr id="49" name="Group 22"/>
          <p:cNvGrpSpPr/>
          <p:nvPr/>
        </p:nvGrpSpPr>
        <p:grpSpPr>
          <a:xfrm>
            <a:off x="9682930" y="4160230"/>
            <a:ext cx="590550" cy="1860801"/>
            <a:chOff x="0" y="0"/>
            <a:chExt cx="787400" cy="2481068"/>
          </a:xfrm>
        </p:grpSpPr>
        <p:sp>
          <p:nvSpPr>
            <p:cNvPr id="1048616" name="Freeform 23"/>
            <p:cNvSpPr/>
            <p:nvPr/>
          </p:nvSpPr>
          <p:spPr>
            <a:xfrm>
              <a:off x="0" y="0"/>
              <a:ext cx="787400" cy="2481068"/>
            </a:xfrm>
            <a:custGeom>
              <a:avLst/>
              <a:gdLst/>
              <a:ahLst/>
              <a:cxnLst/>
              <a:rect l="l" t="t" r="r" b="b"/>
              <a:pathLst>
                <a:path w="787400" h="2481068">
                  <a:moveTo>
                    <a:pt x="0" y="0"/>
                  </a:moveTo>
                  <a:lnTo>
                    <a:pt x="787400" y="0"/>
                  </a:lnTo>
                  <a:lnTo>
                    <a:pt x="787400" y="2481068"/>
                  </a:lnTo>
                  <a:lnTo>
                    <a:pt x="0" y="24810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17" name="TextBox 24"/>
            <p:cNvSpPr txBox="1"/>
            <p:nvPr/>
          </p:nvSpPr>
          <p:spPr>
            <a:xfrm>
              <a:off x="0" y="-57150"/>
              <a:ext cx="787400" cy="253821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335"/>
                </a:lnSpc>
              </a:pPr>
              <a:r>
                <a:rPr lang="en-US" sz="4799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3.</a:t>
              </a:r>
            </a:p>
          </p:txBody>
        </p:sp>
      </p:grpSp>
      <p:grpSp>
        <p:nvGrpSpPr>
          <p:cNvPr id="50" name="Group 25"/>
          <p:cNvGrpSpPr/>
          <p:nvPr/>
        </p:nvGrpSpPr>
        <p:grpSpPr>
          <a:xfrm>
            <a:off x="10572750" y="6392391"/>
            <a:ext cx="6480000" cy="726872"/>
            <a:chOff x="0" y="0"/>
            <a:chExt cx="8640000" cy="2168140"/>
          </a:xfrm>
        </p:grpSpPr>
        <p:sp>
          <p:nvSpPr>
            <p:cNvPr id="1048618" name="Freeform 26"/>
            <p:cNvSpPr/>
            <p:nvPr/>
          </p:nvSpPr>
          <p:spPr>
            <a:xfrm>
              <a:off x="0" y="0"/>
              <a:ext cx="8640000" cy="2168140"/>
            </a:xfrm>
            <a:custGeom>
              <a:avLst/>
              <a:gdLst/>
              <a:ahLst/>
              <a:cxnLst/>
              <a:rect l="l" t="t" r="r" b="b"/>
              <a:pathLst>
                <a:path w="8640000" h="2168140">
                  <a:moveTo>
                    <a:pt x="0" y="0"/>
                  </a:moveTo>
                  <a:lnTo>
                    <a:pt x="8640000" y="0"/>
                  </a:lnTo>
                  <a:lnTo>
                    <a:pt x="8640000" y="2168140"/>
                  </a:lnTo>
                  <a:lnTo>
                    <a:pt x="0" y="21681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19" name="TextBox 27"/>
            <p:cNvSpPr txBox="1"/>
            <p:nvPr/>
          </p:nvSpPr>
          <p:spPr>
            <a:xfrm>
              <a:off x="0" y="-85725"/>
              <a:ext cx="8640000" cy="22538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047"/>
                </a:lnSpc>
              </a:pPr>
              <a:r>
                <a:rPr lang="en-US" sz="4199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预计进度与展望</a:t>
              </a:r>
            </a:p>
          </p:txBody>
        </p:sp>
      </p:grpSp>
      <p:grpSp>
        <p:nvGrpSpPr>
          <p:cNvPr id="51" name="Group 28"/>
          <p:cNvGrpSpPr/>
          <p:nvPr/>
        </p:nvGrpSpPr>
        <p:grpSpPr>
          <a:xfrm>
            <a:off x="9699774" y="5841054"/>
            <a:ext cx="590550" cy="1860801"/>
            <a:chOff x="0" y="0"/>
            <a:chExt cx="787400" cy="2481068"/>
          </a:xfrm>
        </p:grpSpPr>
        <p:sp>
          <p:nvSpPr>
            <p:cNvPr id="1048620" name="Freeform 29"/>
            <p:cNvSpPr/>
            <p:nvPr/>
          </p:nvSpPr>
          <p:spPr>
            <a:xfrm>
              <a:off x="0" y="0"/>
              <a:ext cx="787400" cy="2481068"/>
            </a:xfrm>
            <a:custGeom>
              <a:avLst/>
              <a:gdLst/>
              <a:ahLst/>
              <a:cxnLst/>
              <a:rect l="l" t="t" r="r" b="b"/>
              <a:pathLst>
                <a:path w="787400" h="2481068">
                  <a:moveTo>
                    <a:pt x="0" y="0"/>
                  </a:moveTo>
                  <a:lnTo>
                    <a:pt x="787400" y="0"/>
                  </a:lnTo>
                  <a:lnTo>
                    <a:pt x="787400" y="2481068"/>
                  </a:lnTo>
                  <a:lnTo>
                    <a:pt x="0" y="24810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21" name="TextBox 30"/>
            <p:cNvSpPr txBox="1"/>
            <p:nvPr/>
          </p:nvSpPr>
          <p:spPr>
            <a:xfrm>
              <a:off x="0" y="-57150"/>
              <a:ext cx="787400" cy="253821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335"/>
                </a:lnSpc>
              </a:pPr>
              <a:r>
                <a:rPr lang="en-US" sz="4799">
                  <a:solidFill>
                    <a:srgbClr val="FFFFFF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4.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1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2"/>
          <p:cNvGrpSpPr/>
          <p:nvPr/>
        </p:nvGrpSpPr>
        <p:grpSpPr>
          <a:xfrm>
            <a:off x="217714" y="1341074"/>
            <a:ext cx="8077200" cy="1092993"/>
            <a:chOff x="0" y="0"/>
            <a:chExt cx="10769600" cy="1457324"/>
          </a:xfrm>
        </p:grpSpPr>
        <p:sp>
          <p:nvSpPr>
            <p:cNvPr id="1048622" name="Freeform 3"/>
            <p:cNvSpPr/>
            <p:nvPr/>
          </p:nvSpPr>
          <p:spPr>
            <a:xfrm>
              <a:off x="0" y="0"/>
              <a:ext cx="10769600" cy="1457325"/>
            </a:xfrm>
            <a:custGeom>
              <a:avLst/>
              <a:gdLst/>
              <a:ahLst/>
              <a:cxnLst/>
              <a:rect l="l" t="t" r="r" b="b"/>
              <a:pathLst>
                <a:path w="10769600" h="1457325">
                  <a:moveTo>
                    <a:pt x="0" y="0"/>
                  </a:moveTo>
                  <a:lnTo>
                    <a:pt x="9252966" y="0"/>
                  </a:lnTo>
                  <a:lnTo>
                    <a:pt x="10769600" y="1457325"/>
                  </a:lnTo>
                  <a:lnTo>
                    <a:pt x="0" y="1457325"/>
                  </a:lnTo>
                  <a:close/>
                </a:path>
              </a:pathLst>
            </a:custGeom>
            <a:solidFill>
              <a:srgbClr val="C9B489">
                <a:alpha val="14118"/>
              </a:srgbClr>
            </a:solidFill>
          </p:spPr>
        </p:sp>
      </p:grpSp>
      <p:grpSp>
        <p:nvGrpSpPr>
          <p:cNvPr id="54" name="Group 4"/>
          <p:cNvGrpSpPr/>
          <p:nvPr/>
        </p:nvGrpSpPr>
        <p:grpSpPr>
          <a:xfrm>
            <a:off x="0" y="1341074"/>
            <a:ext cx="8077200" cy="1092993"/>
            <a:chOff x="0" y="0"/>
            <a:chExt cx="10769600" cy="1457324"/>
          </a:xfrm>
        </p:grpSpPr>
        <p:sp>
          <p:nvSpPr>
            <p:cNvPr id="1048623" name="Freeform 5"/>
            <p:cNvSpPr/>
            <p:nvPr/>
          </p:nvSpPr>
          <p:spPr>
            <a:xfrm>
              <a:off x="0" y="0"/>
              <a:ext cx="10769600" cy="1457325"/>
            </a:xfrm>
            <a:custGeom>
              <a:avLst/>
              <a:gdLst/>
              <a:ahLst/>
              <a:cxnLst/>
              <a:rect l="l" t="t" r="r" b="b"/>
              <a:pathLst>
                <a:path w="10769600" h="1457325">
                  <a:moveTo>
                    <a:pt x="0" y="0"/>
                  </a:moveTo>
                  <a:lnTo>
                    <a:pt x="9252966" y="0"/>
                  </a:lnTo>
                  <a:lnTo>
                    <a:pt x="10769600" y="1457325"/>
                  </a:lnTo>
                  <a:lnTo>
                    <a:pt x="0" y="1457325"/>
                  </a:lnTo>
                  <a:close/>
                </a:path>
              </a:pathLst>
            </a:custGeom>
            <a:solidFill>
              <a:srgbClr val="C9B489"/>
            </a:solidFill>
          </p:spPr>
        </p:sp>
      </p:grpSp>
      <p:grpSp>
        <p:nvGrpSpPr>
          <p:cNvPr id="55" name="Group 6"/>
          <p:cNvGrpSpPr/>
          <p:nvPr/>
        </p:nvGrpSpPr>
        <p:grpSpPr>
          <a:xfrm>
            <a:off x="0" y="1693650"/>
            <a:ext cx="18288000" cy="6899700"/>
            <a:chOff x="0" y="0"/>
            <a:chExt cx="24384000" cy="9199600"/>
          </a:xfrm>
        </p:grpSpPr>
        <p:sp>
          <p:nvSpPr>
            <p:cNvPr id="1048624" name="Freeform 7"/>
            <p:cNvSpPr/>
            <p:nvPr/>
          </p:nvSpPr>
          <p:spPr>
            <a:xfrm>
              <a:off x="0" y="0"/>
              <a:ext cx="24384000" cy="9199626"/>
            </a:xfrm>
            <a:custGeom>
              <a:avLst/>
              <a:gdLst/>
              <a:ahLst/>
              <a:cxnLst/>
              <a:rect l="l" t="t" r="r" b="b"/>
              <a:pathLst>
                <a:path w="24384000" h="9199626">
                  <a:moveTo>
                    <a:pt x="0" y="0"/>
                  </a:moveTo>
                  <a:lnTo>
                    <a:pt x="24384000" y="0"/>
                  </a:lnTo>
                  <a:lnTo>
                    <a:pt x="24384000" y="9199626"/>
                  </a:lnTo>
                  <a:lnTo>
                    <a:pt x="0" y="9199626"/>
                  </a:lnTo>
                  <a:close/>
                </a:path>
              </a:pathLst>
            </a:custGeom>
            <a:gradFill rotWithShape="1">
              <a:gsLst>
                <a:gs pos="0">
                  <a:srgbClr val="E6EAF7">
                    <a:alpha val="100000"/>
                  </a:srgbClr>
                </a:gs>
                <a:gs pos="100000">
                  <a:srgbClr val="FAFBFD">
                    <a:alpha val="10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</p:spPr>
        </p:sp>
      </p:grpSp>
      <p:grpSp>
        <p:nvGrpSpPr>
          <p:cNvPr id="56" name="Group 8"/>
          <p:cNvGrpSpPr/>
          <p:nvPr/>
        </p:nvGrpSpPr>
        <p:grpSpPr>
          <a:xfrm>
            <a:off x="1194069" y="5143499"/>
            <a:ext cx="16311559" cy="3925814"/>
            <a:chOff x="0" y="0"/>
            <a:chExt cx="21748746" cy="5234418"/>
          </a:xfrm>
        </p:grpSpPr>
        <p:sp>
          <p:nvSpPr>
            <p:cNvPr id="1048625" name="Freeform 9"/>
            <p:cNvSpPr/>
            <p:nvPr/>
          </p:nvSpPr>
          <p:spPr>
            <a:xfrm>
              <a:off x="0" y="0"/>
              <a:ext cx="21748745" cy="5234418"/>
            </a:xfrm>
            <a:custGeom>
              <a:avLst/>
              <a:gdLst/>
              <a:ahLst/>
              <a:cxnLst/>
              <a:rect l="l" t="t" r="r" b="b"/>
              <a:pathLst>
                <a:path w="21748745" h="5234418">
                  <a:moveTo>
                    <a:pt x="0" y="0"/>
                  </a:moveTo>
                  <a:lnTo>
                    <a:pt x="21748745" y="0"/>
                  </a:lnTo>
                  <a:lnTo>
                    <a:pt x="21748745" y="5234418"/>
                  </a:lnTo>
                  <a:lnTo>
                    <a:pt x="0" y="52344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26" name="TextBox 10"/>
            <p:cNvSpPr txBox="1"/>
            <p:nvPr/>
          </p:nvSpPr>
          <p:spPr>
            <a:xfrm>
              <a:off x="0" y="-342900"/>
              <a:ext cx="21748746" cy="55773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15444"/>
                </a:lnSpc>
              </a:pPr>
              <a:r>
                <a:rPr lang="en-US" sz="9900" b="1">
                  <a:solidFill>
                    <a:srgbClr val="2A4185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项目背景与意义</a:t>
              </a:r>
            </a:p>
          </p:txBody>
        </p:sp>
      </p:grpSp>
      <p:grpSp>
        <p:nvGrpSpPr>
          <p:cNvPr id="57" name="Group 11"/>
          <p:cNvGrpSpPr/>
          <p:nvPr/>
        </p:nvGrpSpPr>
        <p:grpSpPr>
          <a:xfrm>
            <a:off x="-250031" y="803540"/>
            <a:ext cx="8327231" cy="4517815"/>
            <a:chOff x="0" y="0"/>
            <a:chExt cx="11102974" cy="6023754"/>
          </a:xfrm>
        </p:grpSpPr>
        <p:grpSp>
          <p:nvGrpSpPr>
            <p:cNvPr id="58" name="Group 12"/>
            <p:cNvGrpSpPr/>
            <p:nvPr/>
          </p:nvGrpSpPr>
          <p:grpSpPr>
            <a:xfrm>
              <a:off x="0" y="437786"/>
              <a:ext cx="5540374" cy="5585968"/>
              <a:chOff x="0" y="0"/>
              <a:chExt cx="5540374" cy="5585968"/>
            </a:xfrm>
          </p:grpSpPr>
          <p:sp>
            <p:nvSpPr>
              <p:cNvPr id="1048627" name="Freeform 13"/>
              <p:cNvSpPr/>
              <p:nvPr/>
            </p:nvSpPr>
            <p:spPr>
              <a:xfrm>
                <a:off x="0" y="0"/>
                <a:ext cx="5540374" cy="5585968"/>
              </a:xfrm>
              <a:custGeom>
                <a:avLst/>
                <a:gdLst/>
                <a:ahLst/>
                <a:cxnLst/>
                <a:rect l="l" t="t" r="r" b="b"/>
                <a:pathLst>
                  <a:path w="5540374" h="5585968">
                    <a:moveTo>
                      <a:pt x="0" y="0"/>
                    </a:moveTo>
                    <a:lnTo>
                      <a:pt x="5540374" y="0"/>
                    </a:lnTo>
                    <a:lnTo>
                      <a:pt x="5540374" y="5585968"/>
                    </a:lnTo>
                    <a:lnTo>
                      <a:pt x="0" y="5585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id="1048628" name="TextBox 14"/>
              <p:cNvSpPr txBox="1"/>
              <p:nvPr/>
            </p:nvSpPr>
            <p:spPr>
              <a:xfrm>
                <a:off x="0" y="0"/>
                <a:ext cx="5540374" cy="5585968"/>
              </a:xfrm>
              <a:prstGeom prst="rect">
                <a:avLst/>
              </a:prstGeom>
            </p:spPr>
            <p:txBody>
              <a:bodyPr lIns="0" tIns="0" rIns="0" bIns="0" rtlCol="0" anchor="b"/>
              <a:lstStyle/>
              <a:p>
                <a:pPr algn="r">
                  <a:lnSpc>
                    <a:spcPts val="12960"/>
                  </a:lnSpc>
                </a:pPr>
                <a:r>
                  <a:rPr lang="en-US" sz="10800" b="1">
                    <a:solidFill>
                      <a:srgbClr val="404040"/>
                    </a:solidFill>
                    <a:latin typeface="思源宋体-粗体 Bold"/>
                    <a:ea typeface="思源宋体-粗体 Bold"/>
                    <a:cs typeface="思源宋体-粗体 Bold"/>
                    <a:sym typeface="思源宋体-粗体 Bold"/>
                  </a:rPr>
                  <a:t>Part </a:t>
                </a:r>
              </a:p>
            </p:txBody>
          </p:sp>
        </p:grpSp>
        <p:grpSp>
          <p:nvGrpSpPr>
            <p:cNvPr id="59" name="Group 15"/>
            <p:cNvGrpSpPr/>
            <p:nvPr/>
          </p:nvGrpSpPr>
          <p:grpSpPr>
            <a:xfrm>
              <a:off x="5540374" y="0"/>
              <a:ext cx="5562600" cy="6023754"/>
              <a:chOff x="0" y="0"/>
              <a:chExt cx="5562600" cy="6023754"/>
            </a:xfrm>
          </p:grpSpPr>
          <p:sp>
            <p:nvSpPr>
              <p:cNvPr id="1048629" name="Freeform 16"/>
              <p:cNvSpPr/>
              <p:nvPr/>
            </p:nvSpPr>
            <p:spPr>
              <a:xfrm>
                <a:off x="0" y="0"/>
                <a:ext cx="5562600" cy="6023754"/>
              </a:xfrm>
              <a:custGeom>
                <a:avLst/>
                <a:gdLst/>
                <a:ahLst/>
                <a:cxnLst/>
                <a:rect l="l" t="t" r="r" b="b"/>
                <a:pathLst>
                  <a:path w="5562600" h="6023754">
                    <a:moveTo>
                      <a:pt x="0" y="0"/>
                    </a:moveTo>
                    <a:lnTo>
                      <a:pt x="5562600" y="0"/>
                    </a:lnTo>
                    <a:lnTo>
                      <a:pt x="5562600" y="6023754"/>
                    </a:lnTo>
                    <a:lnTo>
                      <a:pt x="0" y="602375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id="1048630" name="TextBox 17"/>
              <p:cNvSpPr txBox="1"/>
              <p:nvPr/>
            </p:nvSpPr>
            <p:spPr>
              <a:xfrm>
                <a:off x="0" y="0"/>
                <a:ext cx="5562600" cy="6023754"/>
              </a:xfrm>
              <a:prstGeom prst="rect">
                <a:avLst/>
              </a:prstGeom>
            </p:spPr>
            <p:txBody>
              <a:bodyPr lIns="0" tIns="0" rIns="0" bIns="0" rtlCol="0" anchor="b"/>
              <a:lstStyle/>
              <a:p>
                <a:pPr algn="l">
                  <a:lnSpc>
                    <a:spcPts val="12960"/>
                  </a:lnSpc>
                </a:pPr>
                <a:r>
                  <a:rPr lang="en-US" sz="10800" b="1">
                    <a:solidFill>
                      <a:srgbClr val="404040"/>
                    </a:solidFill>
                    <a:latin typeface="思源宋体-粗体 Bold"/>
                    <a:ea typeface="思源宋体-粗体 Bold"/>
                    <a:cs typeface="思源宋体-粗体 Bold"/>
                    <a:sym typeface="思源宋体-粗体 Bold"/>
                  </a:rPr>
                  <a:t>01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Freeform 2"/>
          <p:cNvSpPr/>
          <p:nvPr/>
        </p:nvSpPr>
        <p:spPr>
          <a:xfrm>
            <a:off x="10572747" y="8614765"/>
            <a:ext cx="7715250" cy="909972"/>
          </a:xfrm>
          <a:custGeom>
            <a:avLst/>
            <a:gdLst/>
            <a:ahLst/>
            <a:cxnLst/>
            <a:rect l="l" t="t" r="r" b="b"/>
            <a:pathLst>
              <a:path w="7715250" h="909972">
                <a:moveTo>
                  <a:pt x="0" y="0"/>
                </a:moveTo>
                <a:lnTo>
                  <a:pt x="7715250" y="0"/>
                </a:lnTo>
                <a:lnTo>
                  <a:pt x="7715250" y="909972"/>
                </a:lnTo>
                <a:lnTo>
                  <a:pt x="0" y="909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61" name="Group 3"/>
          <p:cNvGrpSpPr/>
          <p:nvPr/>
        </p:nvGrpSpPr>
        <p:grpSpPr>
          <a:xfrm rot="-10800000">
            <a:off x="-5" y="9524737"/>
            <a:ext cx="18288002" cy="762260"/>
            <a:chOff x="0" y="0"/>
            <a:chExt cx="24384002" cy="1016346"/>
          </a:xfrm>
        </p:grpSpPr>
        <p:sp>
          <p:nvSpPr>
            <p:cNvPr id="1048632" name="Freeform 4"/>
            <p:cNvSpPr/>
            <p:nvPr/>
          </p:nvSpPr>
          <p:spPr>
            <a:xfrm>
              <a:off x="0" y="0"/>
              <a:ext cx="24384000" cy="1016381"/>
            </a:xfrm>
            <a:custGeom>
              <a:avLst/>
              <a:gdLst/>
              <a:ahLst/>
              <a:cxnLst/>
              <a:rect l="l" t="t" r="r" b="b"/>
              <a:pathLst>
                <a:path w="24384000" h="1016381">
                  <a:moveTo>
                    <a:pt x="0" y="0"/>
                  </a:moveTo>
                  <a:lnTo>
                    <a:pt x="24384000" y="0"/>
                  </a:lnTo>
                  <a:lnTo>
                    <a:pt x="24384000" y="1016381"/>
                  </a:lnTo>
                  <a:lnTo>
                    <a:pt x="0" y="1016381"/>
                  </a:lnTo>
                  <a:close/>
                </a:path>
              </a:pathLst>
            </a:custGeom>
            <a:solidFill>
              <a:srgbClr val="203164"/>
            </a:solidFill>
          </p:spPr>
        </p:sp>
      </p:grpSp>
      <p:grpSp>
        <p:nvGrpSpPr>
          <p:cNvPr id="62" name="Group 5"/>
          <p:cNvGrpSpPr/>
          <p:nvPr/>
        </p:nvGrpSpPr>
        <p:grpSpPr>
          <a:xfrm>
            <a:off x="1398119" y="2987386"/>
            <a:ext cx="3608799" cy="3608799"/>
            <a:chOff x="0" y="0"/>
            <a:chExt cx="3438144" cy="3438144"/>
          </a:xfrm>
        </p:grpSpPr>
        <p:sp>
          <p:nvSpPr>
            <p:cNvPr id="1048633" name="Freeform 6"/>
            <p:cNvSpPr/>
            <p:nvPr/>
          </p:nvSpPr>
          <p:spPr>
            <a:xfrm>
              <a:off x="0" y="0"/>
              <a:ext cx="3438144" cy="3438144"/>
            </a:xfrm>
            <a:custGeom>
              <a:avLst/>
              <a:gdLst/>
              <a:ahLst/>
              <a:cxnLst/>
              <a:rect l="l" t="t" r="r" b="b"/>
              <a:pathLst>
                <a:path w="3438144" h="3438144">
                  <a:moveTo>
                    <a:pt x="0" y="1719072"/>
                  </a:moveTo>
                  <a:cubicBezTo>
                    <a:pt x="0" y="769620"/>
                    <a:pt x="769620" y="0"/>
                    <a:pt x="1719072" y="0"/>
                  </a:cubicBezTo>
                  <a:cubicBezTo>
                    <a:pt x="2668524" y="0"/>
                    <a:pt x="3438144" y="769620"/>
                    <a:pt x="3438144" y="1719072"/>
                  </a:cubicBezTo>
                  <a:cubicBezTo>
                    <a:pt x="3438144" y="2668524"/>
                    <a:pt x="2668524" y="3438144"/>
                    <a:pt x="1719072" y="3438144"/>
                  </a:cubicBezTo>
                  <a:cubicBezTo>
                    <a:pt x="769620" y="3438144"/>
                    <a:pt x="0" y="2668524"/>
                    <a:pt x="0" y="1719072"/>
                  </a:cubicBezTo>
                  <a:close/>
                </a:path>
              </a:pathLst>
            </a:custGeom>
            <a:gradFill rotWithShape="1">
              <a:gsLst>
                <a:gs pos="0">
                  <a:srgbClr val="CCD5EF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2700000"/>
            </a:gradFill>
          </p:spPr>
        </p:sp>
      </p:grpSp>
      <p:sp>
        <p:nvSpPr>
          <p:cNvPr id="1048634" name="Freeform 7"/>
          <p:cNvSpPr/>
          <p:nvPr/>
        </p:nvSpPr>
        <p:spPr>
          <a:xfrm>
            <a:off x="2564525" y="4174377"/>
            <a:ext cx="1275988" cy="1234817"/>
          </a:xfrm>
          <a:custGeom>
            <a:avLst/>
            <a:gdLst/>
            <a:ahLst/>
            <a:cxnLst/>
            <a:rect l="l" t="t" r="r" b="b"/>
            <a:pathLst>
              <a:path w="1275988" h="1234817">
                <a:moveTo>
                  <a:pt x="0" y="0"/>
                </a:moveTo>
                <a:lnTo>
                  <a:pt x="1275987" y="0"/>
                </a:lnTo>
                <a:lnTo>
                  <a:pt x="1275987" y="1234817"/>
                </a:lnTo>
                <a:lnTo>
                  <a:pt x="0" y="12348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63" name="Group 8"/>
          <p:cNvGrpSpPr/>
          <p:nvPr/>
        </p:nvGrpSpPr>
        <p:grpSpPr>
          <a:xfrm>
            <a:off x="1512762" y="3102029"/>
            <a:ext cx="3379512" cy="3379512"/>
            <a:chOff x="0" y="0"/>
            <a:chExt cx="3219700" cy="3219700"/>
          </a:xfrm>
        </p:grpSpPr>
        <p:sp>
          <p:nvSpPr>
            <p:cNvPr id="1048635" name="Freeform 9"/>
            <p:cNvSpPr/>
            <p:nvPr/>
          </p:nvSpPr>
          <p:spPr>
            <a:xfrm>
              <a:off x="0" y="0"/>
              <a:ext cx="3219704" cy="3219704"/>
            </a:xfrm>
            <a:custGeom>
              <a:avLst/>
              <a:gdLst/>
              <a:ahLst/>
              <a:cxnLst/>
              <a:rect l="l" t="t" r="r" b="b"/>
              <a:pathLst>
                <a:path w="3219704" h="3219704">
                  <a:moveTo>
                    <a:pt x="0" y="1609852"/>
                  </a:moveTo>
                  <a:cubicBezTo>
                    <a:pt x="0" y="720725"/>
                    <a:pt x="720725" y="0"/>
                    <a:pt x="1609852" y="0"/>
                  </a:cubicBezTo>
                  <a:lnTo>
                    <a:pt x="1609852" y="12700"/>
                  </a:lnTo>
                  <a:lnTo>
                    <a:pt x="1609852" y="0"/>
                  </a:lnTo>
                  <a:cubicBezTo>
                    <a:pt x="2498979" y="0"/>
                    <a:pt x="3219704" y="720725"/>
                    <a:pt x="3219704" y="1609852"/>
                  </a:cubicBezTo>
                  <a:cubicBezTo>
                    <a:pt x="3219704" y="2498979"/>
                    <a:pt x="2498979" y="3219704"/>
                    <a:pt x="1609852" y="3219704"/>
                  </a:cubicBezTo>
                  <a:lnTo>
                    <a:pt x="1609852" y="3207004"/>
                  </a:lnTo>
                  <a:lnTo>
                    <a:pt x="1609852" y="3219704"/>
                  </a:lnTo>
                  <a:cubicBezTo>
                    <a:pt x="720725" y="3219704"/>
                    <a:pt x="0" y="2498979"/>
                    <a:pt x="0" y="1609852"/>
                  </a:cubicBezTo>
                  <a:lnTo>
                    <a:pt x="12700" y="1609852"/>
                  </a:lnTo>
                  <a:lnTo>
                    <a:pt x="23368" y="1616710"/>
                  </a:lnTo>
                  <a:cubicBezTo>
                    <a:pt x="20320" y="1621409"/>
                    <a:pt x="14478" y="1623695"/>
                    <a:pt x="9144" y="1622044"/>
                  </a:cubicBezTo>
                  <a:cubicBezTo>
                    <a:pt x="3810" y="1620393"/>
                    <a:pt x="0" y="1615440"/>
                    <a:pt x="0" y="1609852"/>
                  </a:cubicBezTo>
                  <a:moveTo>
                    <a:pt x="25400" y="1609852"/>
                  </a:moveTo>
                  <a:lnTo>
                    <a:pt x="12700" y="1609852"/>
                  </a:lnTo>
                  <a:lnTo>
                    <a:pt x="2032" y="1602994"/>
                  </a:lnTo>
                  <a:cubicBezTo>
                    <a:pt x="5080" y="1598295"/>
                    <a:pt x="10922" y="1596009"/>
                    <a:pt x="16256" y="1597660"/>
                  </a:cubicBezTo>
                  <a:cubicBezTo>
                    <a:pt x="21590" y="1599311"/>
                    <a:pt x="25400" y="1604264"/>
                    <a:pt x="25400" y="1609852"/>
                  </a:cubicBezTo>
                  <a:cubicBezTo>
                    <a:pt x="25400" y="2484882"/>
                    <a:pt x="734822" y="3194304"/>
                    <a:pt x="1609852" y="3194304"/>
                  </a:cubicBezTo>
                  <a:cubicBezTo>
                    <a:pt x="2484882" y="3194304"/>
                    <a:pt x="3194304" y="2484882"/>
                    <a:pt x="3194304" y="1609852"/>
                  </a:cubicBezTo>
                  <a:lnTo>
                    <a:pt x="3207004" y="1609852"/>
                  </a:lnTo>
                  <a:lnTo>
                    <a:pt x="3194304" y="1609852"/>
                  </a:lnTo>
                  <a:cubicBezTo>
                    <a:pt x="3194304" y="734822"/>
                    <a:pt x="2484882" y="25400"/>
                    <a:pt x="1609852" y="25400"/>
                  </a:cubicBezTo>
                  <a:lnTo>
                    <a:pt x="1609852" y="12700"/>
                  </a:lnTo>
                  <a:lnTo>
                    <a:pt x="1609852" y="25400"/>
                  </a:lnTo>
                  <a:cubicBezTo>
                    <a:pt x="734822" y="25400"/>
                    <a:pt x="25400" y="734822"/>
                    <a:pt x="25400" y="1609852"/>
                  </a:cubicBezTo>
                  <a:close/>
                </a:path>
              </a:pathLst>
            </a:custGeom>
            <a:solidFill>
              <a:srgbClr val="6681CF"/>
            </a:solidFill>
          </p:spPr>
        </p:sp>
      </p:grpSp>
      <p:grpSp>
        <p:nvGrpSpPr>
          <p:cNvPr id="64" name="Group 10"/>
          <p:cNvGrpSpPr/>
          <p:nvPr/>
        </p:nvGrpSpPr>
        <p:grpSpPr>
          <a:xfrm rot="5400000">
            <a:off x="143731" y="1733000"/>
            <a:ext cx="6117576" cy="6117576"/>
            <a:chOff x="0" y="0"/>
            <a:chExt cx="5828284" cy="5828284"/>
          </a:xfrm>
        </p:grpSpPr>
      </p:grpSp>
      <p:grpSp>
        <p:nvGrpSpPr>
          <p:cNvPr id="65" name="Group 12"/>
          <p:cNvGrpSpPr/>
          <p:nvPr/>
        </p:nvGrpSpPr>
        <p:grpSpPr>
          <a:xfrm>
            <a:off x="3639068" y="1800985"/>
            <a:ext cx="1276517" cy="1276517"/>
            <a:chOff x="0" y="0"/>
            <a:chExt cx="1216152" cy="1216152"/>
          </a:xfrm>
        </p:grpSpPr>
        <p:sp>
          <p:nvSpPr>
            <p:cNvPr id="1048636" name="Freeform 13"/>
            <p:cNvSpPr/>
            <p:nvPr/>
          </p:nvSpPr>
          <p:spPr>
            <a:xfrm>
              <a:off x="0" y="0"/>
              <a:ext cx="1216152" cy="1216152"/>
            </a:xfrm>
            <a:custGeom>
              <a:avLst/>
              <a:gdLst/>
              <a:ahLst/>
              <a:cxnLst/>
              <a:rect l="l" t="t" r="r" b="b"/>
              <a:pathLst>
                <a:path w="1216152" h="1216152">
                  <a:moveTo>
                    <a:pt x="0" y="608076"/>
                  </a:moveTo>
                  <a:cubicBezTo>
                    <a:pt x="0" y="943864"/>
                    <a:pt x="272288" y="1216152"/>
                    <a:pt x="608076" y="1216152"/>
                  </a:cubicBezTo>
                  <a:cubicBezTo>
                    <a:pt x="943864" y="1216152"/>
                    <a:pt x="1216152" y="943864"/>
                    <a:pt x="1216152" y="608076"/>
                  </a:cubicBezTo>
                  <a:cubicBezTo>
                    <a:pt x="1216152" y="272288"/>
                    <a:pt x="943864" y="0"/>
                    <a:pt x="608076" y="0"/>
                  </a:cubicBezTo>
                  <a:cubicBezTo>
                    <a:pt x="272288" y="0"/>
                    <a:pt x="0" y="272288"/>
                    <a:pt x="0" y="608076"/>
                  </a:cubicBezTo>
                  <a:close/>
                </a:path>
              </a:pathLst>
            </a:custGeom>
            <a:gradFill rotWithShape="1">
              <a:gsLst>
                <a:gs pos="0">
                  <a:srgbClr val="6681CF">
                    <a:alpha val="100000"/>
                  </a:srgbClr>
                </a:gs>
                <a:gs pos="100000">
                  <a:srgbClr val="2A4185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id="66" name="Group 14"/>
          <p:cNvGrpSpPr/>
          <p:nvPr/>
        </p:nvGrpSpPr>
        <p:grpSpPr>
          <a:xfrm>
            <a:off x="5264308" y="4187523"/>
            <a:ext cx="1276517" cy="1276517"/>
            <a:chOff x="0" y="0"/>
            <a:chExt cx="1216152" cy="1216152"/>
          </a:xfrm>
        </p:grpSpPr>
        <p:sp>
          <p:nvSpPr>
            <p:cNvPr id="1048637" name="Freeform 15"/>
            <p:cNvSpPr/>
            <p:nvPr/>
          </p:nvSpPr>
          <p:spPr>
            <a:xfrm>
              <a:off x="0" y="0"/>
              <a:ext cx="1216152" cy="1216152"/>
            </a:xfrm>
            <a:custGeom>
              <a:avLst/>
              <a:gdLst/>
              <a:ahLst/>
              <a:cxnLst/>
              <a:rect l="l" t="t" r="r" b="b"/>
              <a:pathLst>
                <a:path w="1216152" h="1216152">
                  <a:moveTo>
                    <a:pt x="0" y="608076"/>
                  </a:moveTo>
                  <a:cubicBezTo>
                    <a:pt x="0" y="943864"/>
                    <a:pt x="272288" y="1216152"/>
                    <a:pt x="608076" y="1216152"/>
                  </a:cubicBezTo>
                  <a:cubicBezTo>
                    <a:pt x="943864" y="1216152"/>
                    <a:pt x="1216152" y="943864"/>
                    <a:pt x="1216152" y="608076"/>
                  </a:cubicBezTo>
                  <a:cubicBezTo>
                    <a:pt x="1216152" y="272288"/>
                    <a:pt x="943864" y="0"/>
                    <a:pt x="608076" y="0"/>
                  </a:cubicBezTo>
                  <a:cubicBezTo>
                    <a:pt x="272288" y="0"/>
                    <a:pt x="0" y="272288"/>
                    <a:pt x="0" y="608076"/>
                  </a:cubicBezTo>
                  <a:close/>
                </a:path>
              </a:pathLst>
            </a:custGeom>
            <a:gradFill rotWithShape="1">
              <a:gsLst>
                <a:gs pos="0">
                  <a:srgbClr val="6681CF">
                    <a:alpha val="100000"/>
                  </a:srgbClr>
                </a:gs>
                <a:gs pos="100000">
                  <a:srgbClr val="2A4185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id="67" name="Group 16"/>
          <p:cNvGrpSpPr/>
          <p:nvPr/>
        </p:nvGrpSpPr>
        <p:grpSpPr>
          <a:xfrm>
            <a:off x="3664663" y="6574059"/>
            <a:ext cx="1276517" cy="1276517"/>
            <a:chOff x="0" y="0"/>
            <a:chExt cx="1216152" cy="1216152"/>
          </a:xfrm>
        </p:grpSpPr>
        <p:sp>
          <p:nvSpPr>
            <p:cNvPr id="1048638" name="Freeform 17"/>
            <p:cNvSpPr/>
            <p:nvPr/>
          </p:nvSpPr>
          <p:spPr>
            <a:xfrm>
              <a:off x="0" y="0"/>
              <a:ext cx="1216152" cy="1216152"/>
            </a:xfrm>
            <a:custGeom>
              <a:avLst/>
              <a:gdLst/>
              <a:ahLst/>
              <a:cxnLst/>
              <a:rect l="l" t="t" r="r" b="b"/>
              <a:pathLst>
                <a:path w="1216152" h="1216152">
                  <a:moveTo>
                    <a:pt x="0" y="608076"/>
                  </a:moveTo>
                  <a:cubicBezTo>
                    <a:pt x="0" y="943864"/>
                    <a:pt x="272288" y="1216152"/>
                    <a:pt x="608076" y="1216152"/>
                  </a:cubicBezTo>
                  <a:cubicBezTo>
                    <a:pt x="943864" y="1216152"/>
                    <a:pt x="1216152" y="943864"/>
                    <a:pt x="1216152" y="608076"/>
                  </a:cubicBezTo>
                  <a:cubicBezTo>
                    <a:pt x="1216152" y="272288"/>
                    <a:pt x="943864" y="0"/>
                    <a:pt x="608076" y="0"/>
                  </a:cubicBezTo>
                  <a:cubicBezTo>
                    <a:pt x="272288" y="0"/>
                    <a:pt x="0" y="272288"/>
                    <a:pt x="0" y="608076"/>
                  </a:cubicBezTo>
                  <a:close/>
                </a:path>
              </a:pathLst>
            </a:custGeom>
            <a:gradFill rotWithShape="1">
              <a:gsLst>
                <a:gs pos="0">
                  <a:srgbClr val="6681CF">
                    <a:alpha val="100000"/>
                  </a:srgbClr>
                </a:gs>
                <a:gs pos="100000">
                  <a:srgbClr val="2A4185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id="68" name="Group 18"/>
          <p:cNvGrpSpPr/>
          <p:nvPr/>
        </p:nvGrpSpPr>
        <p:grpSpPr>
          <a:xfrm>
            <a:off x="3466552" y="1914560"/>
            <a:ext cx="1621549" cy="1049367"/>
            <a:chOff x="0" y="0"/>
            <a:chExt cx="1544868" cy="999744"/>
          </a:xfrm>
        </p:grpSpPr>
        <p:sp>
          <p:nvSpPr>
            <p:cNvPr id="1048639" name="Freeform 19"/>
            <p:cNvSpPr/>
            <p:nvPr/>
          </p:nvSpPr>
          <p:spPr>
            <a:xfrm>
              <a:off x="0" y="0"/>
              <a:ext cx="1544868" cy="999744"/>
            </a:xfrm>
            <a:custGeom>
              <a:avLst/>
              <a:gdLst/>
              <a:ahLst/>
              <a:cxnLst/>
              <a:rect l="l" t="t" r="r" b="b"/>
              <a:pathLst>
                <a:path w="1544868" h="999744">
                  <a:moveTo>
                    <a:pt x="0" y="0"/>
                  </a:moveTo>
                  <a:lnTo>
                    <a:pt x="1544868" y="0"/>
                  </a:lnTo>
                  <a:lnTo>
                    <a:pt x="1544868" y="999744"/>
                  </a:lnTo>
                  <a:lnTo>
                    <a:pt x="0" y="9997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40" name="TextBox 20"/>
            <p:cNvSpPr txBox="1"/>
            <p:nvPr/>
          </p:nvSpPr>
          <p:spPr>
            <a:xfrm>
              <a:off x="0" y="-47625"/>
              <a:ext cx="1544868" cy="104736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959"/>
                </a:lnSpc>
              </a:pPr>
              <a:r>
                <a:rPr lang="en-US" sz="29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01</a:t>
              </a:r>
            </a:p>
          </p:txBody>
        </p:sp>
      </p:grpSp>
      <p:grpSp>
        <p:nvGrpSpPr>
          <p:cNvPr id="69" name="Group 21"/>
          <p:cNvGrpSpPr/>
          <p:nvPr/>
        </p:nvGrpSpPr>
        <p:grpSpPr>
          <a:xfrm>
            <a:off x="5091792" y="4301098"/>
            <a:ext cx="1621549" cy="1049367"/>
            <a:chOff x="0" y="0"/>
            <a:chExt cx="1544868" cy="999744"/>
          </a:xfrm>
        </p:grpSpPr>
        <p:sp>
          <p:nvSpPr>
            <p:cNvPr id="1048641" name="Freeform 22"/>
            <p:cNvSpPr/>
            <p:nvPr/>
          </p:nvSpPr>
          <p:spPr>
            <a:xfrm>
              <a:off x="0" y="0"/>
              <a:ext cx="1544868" cy="999744"/>
            </a:xfrm>
            <a:custGeom>
              <a:avLst/>
              <a:gdLst/>
              <a:ahLst/>
              <a:cxnLst/>
              <a:rect l="l" t="t" r="r" b="b"/>
              <a:pathLst>
                <a:path w="1544868" h="999744">
                  <a:moveTo>
                    <a:pt x="0" y="0"/>
                  </a:moveTo>
                  <a:lnTo>
                    <a:pt x="1544868" y="0"/>
                  </a:lnTo>
                  <a:lnTo>
                    <a:pt x="1544868" y="999744"/>
                  </a:lnTo>
                  <a:lnTo>
                    <a:pt x="0" y="9997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42" name="TextBox 23"/>
            <p:cNvSpPr txBox="1"/>
            <p:nvPr/>
          </p:nvSpPr>
          <p:spPr>
            <a:xfrm>
              <a:off x="0" y="-47625"/>
              <a:ext cx="1544868" cy="104736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959"/>
                </a:lnSpc>
              </a:pPr>
              <a:r>
                <a:rPr lang="en-US" sz="29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02</a:t>
              </a:r>
            </a:p>
          </p:txBody>
        </p:sp>
      </p:grpSp>
      <p:grpSp>
        <p:nvGrpSpPr>
          <p:cNvPr id="70" name="Group 24"/>
          <p:cNvGrpSpPr/>
          <p:nvPr/>
        </p:nvGrpSpPr>
        <p:grpSpPr>
          <a:xfrm>
            <a:off x="3492147" y="6687634"/>
            <a:ext cx="1621549" cy="1049367"/>
            <a:chOff x="0" y="0"/>
            <a:chExt cx="1544868" cy="999744"/>
          </a:xfrm>
        </p:grpSpPr>
        <p:sp>
          <p:nvSpPr>
            <p:cNvPr id="1048643" name="Freeform 25"/>
            <p:cNvSpPr/>
            <p:nvPr/>
          </p:nvSpPr>
          <p:spPr>
            <a:xfrm>
              <a:off x="0" y="0"/>
              <a:ext cx="1544868" cy="999744"/>
            </a:xfrm>
            <a:custGeom>
              <a:avLst/>
              <a:gdLst/>
              <a:ahLst/>
              <a:cxnLst/>
              <a:rect l="l" t="t" r="r" b="b"/>
              <a:pathLst>
                <a:path w="1544868" h="999744">
                  <a:moveTo>
                    <a:pt x="0" y="0"/>
                  </a:moveTo>
                  <a:lnTo>
                    <a:pt x="1544868" y="0"/>
                  </a:lnTo>
                  <a:lnTo>
                    <a:pt x="1544868" y="999744"/>
                  </a:lnTo>
                  <a:lnTo>
                    <a:pt x="0" y="9997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44" name="TextBox 26"/>
            <p:cNvSpPr txBox="1"/>
            <p:nvPr/>
          </p:nvSpPr>
          <p:spPr>
            <a:xfrm>
              <a:off x="0" y="-47625"/>
              <a:ext cx="1544868" cy="1047369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959"/>
                </a:lnSpc>
              </a:pPr>
              <a:r>
                <a:rPr lang="en-US" sz="29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03</a:t>
              </a:r>
            </a:p>
          </p:txBody>
        </p:sp>
      </p:grpSp>
      <p:grpSp>
        <p:nvGrpSpPr>
          <p:cNvPr id="71" name="Group 27"/>
          <p:cNvGrpSpPr/>
          <p:nvPr/>
        </p:nvGrpSpPr>
        <p:grpSpPr>
          <a:xfrm>
            <a:off x="5361036" y="702831"/>
            <a:ext cx="10871078" cy="1302111"/>
            <a:chOff x="0" y="0"/>
            <a:chExt cx="10357000" cy="1240536"/>
          </a:xfrm>
        </p:grpSpPr>
        <p:sp>
          <p:nvSpPr>
            <p:cNvPr id="1048645" name="Freeform 28"/>
            <p:cNvSpPr/>
            <p:nvPr/>
          </p:nvSpPr>
          <p:spPr>
            <a:xfrm>
              <a:off x="0" y="0"/>
              <a:ext cx="10357000" cy="1240536"/>
            </a:xfrm>
            <a:custGeom>
              <a:avLst/>
              <a:gdLst/>
              <a:ahLst/>
              <a:cxnLst/>
              <a:rect l="l" t="t" r="r" b="b"/>
              <a:pathLst>
                <a:path w="10357000" h="1240536">
                  <a:moveTo>
                    <a:pt x="0" y="0"/>
                  </a:moveTo>
                  <a:lnTo>
                    <a:pt x="10357000" y="0"/>
                  </a:lnTo>
                  <a:lnTo>
                    <a:pt x="10357000" y="1240536"/>
                  </a:lnTo>
                  <a:lnTo>
                    <a:pt x="0" y="12405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46" name="TextBox 29"/>
            <p:cNvSpPr txBox="1"/>
            <p:nvPr/>
          </p:nvSpPr>
          <p:spPr>
            <a:xfrm>
              <a:off x="0" y="-28575"/>
              <a:ext cx="10357000" cy="1269111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3168"/>
                </a:lnSpc>
              </a:pPr>
              <a:r>
                <a:rPr lang="zh-CN" altLang="en-US" sz="2400" b="1">
                  <a:solidFill>
                    <a:srgbClr val="2A4185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老秦</a:t>
              </a:r>
              <a:r>
                <a:rPr lang="en-US" sz="2400" b="1">
                  <a:solidFill>
                    <a:srgbClr val="2A4185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的启发</a:t>
              </a:r>
              <a:endParaRPr lang="zh-CN" altLang="en-US"/>
            </a:p>
          </p:txBody>
        </p:sp>
      </p:grpSp>
      <p:grpSp>
        <p:nvGrpSpPr>
          <p:cNvPr id="72" name="Group 30"/>
          <p:cNvGrpSpPr/>
          <p:nvPr/>
        </p:nvGrpSpPr>
        <p:grpSpPr>
          <a:xfrm>
            <a:off x="5361036" y="2079712"/>
            <a:ext cx="11262707" cy="2154337"/>
            <a:chOff x="0" y="0"/>
            <a:chExt cx="11100516" cy="2123313"/>
          </a:xfrm>
        </p:grpSpPr>
        <p:sp>
          <p:nvSpPr>
            <p:cNvPr id="1048647" name="Freeform 31"/>
            <p:cNvSpPr/>
            <p:nvPr/>
          </p:nvSpPr>
          <p:spPr>
            <a:xfrm>
              <a:off x="0" y="0"/>
              <a:ext cx="11100517" cy="2123313"/>
            </a:xfrm>
            <a:custGeom>
              <a:avLst/>
              <a:gdLst/>
              <a:ahLst/>
              <a:cxnLst/>
              <a:rect l="l" t="t" r="r" b="b"/>
              <a:pathLst>
                <a:path w="11100517" h="2123313">
                  <a:moveTo>
                    <a:pt x="0" y="0"/>
                  </a:moveTo>
                  <a:lnTo>
                    <a:pt x="11100517" y="0"/>
                  </a:lnTo>
                  <a:lnTo>
                    <a:pt x="11100517" y="2123313"/>
                  </a:lnTo>
                  <a:lnTo>
                    <a:pt x="0" y="21233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48" name="TextBox 32"/>
            <p:cNvSpPr txBox="1"/>
            <p:nvPr/>
          </p:nvSpPr>
          <p:spPr>
            <a:xfrm>
              <a:off x="0" y="-76200"/>
              <a:ext cx="11100516" cy="21995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99"/>
                </a:lnSpc>
              </a:pPr>
              <a:r>
                <a:rPr 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秦江老师曾人工观察学生课堂行为，记录与成绩关联分析，但效率低、易出错。</a:t>
              </a:r>
            </a:p>
            <a:p>
              <a:pPr algn="l">
                <a:lnSpc>
                  <a:spcPts val="3899"/>
                </a:lnSpc>
              </a:pPr>
              <a:r>
                <a:rPr 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我们受此启发，决定开发自动监测系统，提升教学针对性。</a:t>
              </a:r>
            </a:p>
          </p:txBody>
        </p:sp>
      </p:grpSp>
      <p:grpSp>
        <p:nvGrpSpPr>
          <p:cNvPr id="73" name="Group 33"/>
          <p:cNvGrpSpPr/>
          <p:nvPr/>
        </p:nvGrpSpPr>
        <p:grpSpPr>
          <a:xfrm>
            <a:off x="6960990" y="3124340"/>
            <a:ext cx="10897739" cy="1302111"/>
            <a:chOff x="0" y="0"/>
            <a:chExt cx="10382400" cy="1240536"/>
          </a:xfrm>
        </p:grpSpPr>
        <p:sp>
          <p:nvSpPr>
            <p:cNvPr id="1048649" name="Freeform 34"/>
            <p:cNvSpPr/>
            <p:nvPr/>
          </p:nvSpPr>
          <p:spPr>
            <a:xfrm>
              <a:off x="0" y="0"/>
              <a:ext cx="10382400" cy="1240536"/>
            </a:xfrm>
            <a:custGeom>
              <a:avLst/>
              <a:gdLst/>
              <a:ahLst/>
              <a:cxnLst/>
              <a:rect l="l" t="t" r="r" b="b"/>
              <a:pathLst>
                <a:path w="10382400" h="1240536">
                  <a:moveTo>
                    <a:pt x="0" y="0"/>
                  </a:moveTo>
                  <a:lnTo>
                    <a:pt x="10382400" y="0"/>
                  </a:lnTo>
                  <a:lnTo>
                    <a:pt x="10382400" y="1240536"/>
                  </a:lnTo>
                  <a:lnTo>
                    <a:pt x="0" y="12405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50" name="TextBox 35"/>
            <p:cNvSpPr txBox="1"/>
            <p:nvPr/>
          </p:nvSpPr>
          <p:spPr>
            <a:xfrm>
              <a:off x="0" y="-28575"/>
              <a:ext cx="10382400" cy="1269111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3168"/>
                </a:lnSpc>
              </a:pPr>
              <a:r>
                <a:rPr lang="en-US" sz="2400" b="1">
                  <a:solidFill>
                    <a:srgbClr val="2A4185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传统课堂监测的局限性</a:t>
              </a:r>
            </a:p>
          </p:txBody>
        </p:sp>
      </p:grpSp>
      <p:grpSp>
        <p:nvGrpSpPr>
          <p:cNvPr id="74" name="Group 36"/>
          <p:cNvGrpSpPr/>
          <p:nvPr/>
        </p:nvGrpSpPr>
        <p:grpSpPr>
          <a:xfrm>
            <a:off x="6960990" y="4582186"/>
            <a:ext cx="10871078" cy="1706288"/>
            <a:chOff x="0" y="0"/>
            <a:chExt cx="10357000" cy="1625600"/>
          </a:xfrm>
        </p:grpSpPr>
        <p:sp>
          <p:nvSpPr>
            <p:cNvPr id="1048651" name="Freeform 37"/>
            <p:cNvSpPr/>
            <p:nvPr/>
          </p:nvSpPr>
          <p:spPr>
            <a:xfrm>
              <a:off x="0" y="0"/>
              <a:ext cx="10357000" cy="1625600"/>
            </a:xfrm>
            <a:custGeom>
              <a:avLst/>
              <a:gdLst/>
              <a:ahLst/>
              <a:cxnLst/>
              <a:rect l="l" t="t" r="r" b="b"/>
              <a:pathLst>
                <a:path w="10357000" h="1625600">
                  <a:moveTo>
                    <a:pt x="0" y="0"/>
                  </a:moveTo>
                  <a:lnTo>
                    <a:pt x="10357000" y="0"/>
                  </a:lnTo>
                  <a:lnTo>
                    <a:pt x="10357000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52" name="TextBox 38"/>
            <p:cNvSpPr txBox="1"/>
            <p:nvPr/>
          </p:nvSpPr>
          <p:spPr>
            <a:xfrm>
              <a:off x="0" y="-76200"/>
              <a:ext cx="10357000" cy="1701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99"/>
                </a:lnSpc>
              </a:pPr>
              <a:r>
                <a:rPr 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传统人工观察课堂效率低，难以全面、实时记录学生状态。</a:t>
              </a:r>
            </a:p>
            <a:p>
              <a:pPr algn="l">
                <a:lnSpc>
                  <a:spcPts val="3899"/>
                </a:lnSpc>
              </a:pPr>
              <a:r>
                <a:rPr 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无法精准统计学生状态持续时间，难以提供有效数据支持。</a:t>
              </a:r>
            </a:p>
          </p:txBody>
        </p:sp>
      </p:grpSp>
      <p:grpSp>
        <p:nvGrpSpPr>
          <p:cNvPr id="75" name="Group 39"/>
          <p:cNvGrpSpPr/>
          <p:nvPr/>
        </p:nvGrpSpPr>
        <p:grpSpPr>
          <a:xfrm>
            <a:off x="5476496" y="5808151"/>
            <a:ext cx="10871078" cy="1302111"/>
            <a:chOff x="0" y="0"/>
            <a:chExt cx="10357000" cy="1240536"/>
          </a:xfrm>
        </p:grpSpPr>
        <p:sp>
          <p:nvSpPr>
            <p:cNvPr id="1048653" name="Freeform 40"/>
            <p:cNvSpPr/>
            <p:nvPr/>
          </p:nvSpPr>
          <p:spPr>
            <a:xfrm>
              <a:off x="0" y="0"/>
              <a:ext cx="10357000" cy="1240536"/>
            </a:xfrm>
            <a:custGeom>
              <a:avLst/>
              <a:gdLst/>
              <a:ahLst/>
              <a:cxnLst/>
              <a:rect l="l" t="t" r="r" b="b"/>
              <a:pathLst>
                <a:path w="10357000" h="1240536">
                  <a:moveTo>
                    <a:pt x="0" y="0"/>
                  </a:moveTo>
                  <a:lnTo>
                    <a:pt x="10357000" y="0"/>
                  </a:lnTo>
                  <a:lnTo>
                    <a:pt x="10357000" y="1240536"/>
                  </a:lnTo>
                  <a:lnTo>
                    <a:pt x="0" y="12405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54" name="TextBox 41"/>
            <p:cNvSpPr txBox="1"/>
            <p:nvPr/>
          </p:nvSpPr>
          <p:spPr>
            <a:xfrm>
              <a:off x="0" y="-28575"/>
              <a:ext cx="10357000" cy="1269111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3168"/>
                </a:lnSpc>
              </a:pPr>
              <a:r>
                <a:rPr lang="en-US" sz="2400" b="1">
                  <a:solidFill>
                    <a:srgbClr val="2A4185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项目核心目标</a:t>
              </a:r>
            </a:p>
          </p:txBody>
        </p:sp>
      </p:grpSp>
      <p:grpSp>
        <p:nvGrpSpPr>
          <p:cNvPr id="76" name="Group 42"/>
          <p:cNvGrpSpPr/>
          <p:nvPr/>
        </p:nvGrpSpPr>
        <p:grpSpPr>
          <a:xfrm>
            <a:off x="5476496" y="7187324"/>
            <a:ext cx="12641112" cy="2595554"/>
            <a:chOff x="0" y="-213417"/>
            <a:chExt cx="11380562" cy="2336730"/>
          </a:xfrm>
        </p:grpSpPr>
        <p:sp>
          <p:nvSpPr>
            <p:cNvPr id="1048655" name="Freeform 43"/>
            <p:cNvSpPr/>
            <p:nvPr/>
          </p:nvSpPr>
          <p:spPr>
            <a:xfrm>
              <a:off x="0" y="0"/>
              <a:ext cx="11380562" cy="2123313"/>
            </a:xfrm>
            <a:custGeom>
              <a:avLst/>
              <a:gdLst/>
              <a:ahLst/>
              <a:cxnLst/>
              <a:rect l="l" t="t" r="r" b="b"/>
              <a:pathLst>
                <a:path w="11380562" h="2123313">
                  <a:moveTo>
                    <a:pt x="0" y="0"/>
                  </a:moveTo>
                  <a:lnTo>
                    <a:pt x="11380562" y="0"/>
                  </a:lnTo>
                  <a:lnTo>
                    <a:pt x="11380562" y="2123313"/>
                  </a:lnTo>
                  <a:lnTo>
                    <a:pt x="0" y="21233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56" name="TextBox 44"/>
            <p:cNvSpPr txBox="1"/>
            <p:nvPr/>
          </p:nvSpPr>
          <p:spPr>
            <a:xfrm>
              <a:off x="0" y="-213417"/>
              <a:ext cx="11380562" cy="21995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99"/>
                </a:lnSpc>
              </a:pPr>
              <a:r>
                <a:rPr 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自动检测教室学生，识别状态，记录持续时间，为教学提供数据参考</a:t>
              </a:r>
              <a:r>
                <a:rPr lang="zh-CN" alt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，</a:t>
              </a:r>
              <a:r>
                <a:rPr lang="zh-CN" altLang="en-US" sz="2400"/>
                <a:t>增强学生自觉性</a:t>
              </a:r>
              <a:r>
                <a:rPr lang="en-US" sz="24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。</a:t>
              </a:r>
              <a:endParaRPr lang="zh-CN" altLang="en-US"/>
            </a:p>
            <a:p>
              <a:pPr algn="l">
                <a:lnSpc>
                  <a:spcPts val="3899"/>
                </a:lnSpc>
              </a:pPr>
              <a:endParaRPr lang="zh-CN" altLang="en-US"/>
            </a:p>
          </p:txBody>
        </p:sp>
      </p:grpSp>
      <p:grpSp>
        <p:nvGrpSpPr>
          <p:cNvPr id="77" name="Group 45"/>
          <p:cNvGrpSpPr/>
          <p:nvPr/>
        </p:nvGrpSpPr>
        <p:grpSpPr>
          <a:xfrm>
            <a:off x="1174520" y="96964"/>
            <a:ext cx="11670237" cy="1863471"/>
            <a:chOff x="0" y="0"/>
            <a:chExt cx="15560316" cy="2484628"/>
          </a:xfrm>
        </p:grpSpPr>
        <p:sp>
          <p:nvSpPr>
            <p:cNvPr id="1048657" name="Freeform 46"/>
            <p:cNvSpPr/>
            <p:nvPr/>
          </p:nvSpPr>
          <p:spPr>
            <a:xfrm>
              <a:off x="0" y="0"/>
              <a:ext cx="15560315" cy="2484628"/>
            </a:xfrm>
            <a:custGeom>
              <a:avLst/>
              <a:gdLst/>
              <a:ahLst/>
              <a:cxnLst/>
              <a:rect l="l" t="t" r="r" b="b"/>
              <a:pathLst>
                <a:path w="15560315" h="2484628">
                  <a:moveTo>
                    <a:pt x="0" y="0"/>
                  </a:moveTo>
                  <a:lnTo>
                    <a:pt x="15560315" y="0"/>
                  </a:lnTo>
                  <a:lnTo>
                    <a:pt x="15560315" y="2484628"/>
                  </a:lnTo>
                  <a:lnTo>
                    <a:pt x="0" y="24846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58" name="TextBox 47"/>
            <p:cNvSpPr txBox="1"/>
            <p:nvPr/>
          </p:nvSpPr>
          <p:spPr>
            <a:xfrm>
              <a:off x="0" y="-276225"/>
              <a:ext cx="15560316" cy="276085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8640"/>
                </a:lnSpc>
              </a:pPr>
              <a:r>
                <a:rPr lang="en-US" sz="4800" b="1">
                  <a:solidFill>
                    <a:srgbClr val="00000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项目背景</a:t>
              </a:r>
            </a:p>
          </p:txBody>
        </p:sp>
      </p:grpSp>
      <p:grpSp>
        <p:nvGrpSpPr>
          <p:cNvPr id="78" name="Group 48"/>
          <p:cNvGrpSpPr/>
          <p:nvPr/>
        </p:nvGrpSpPr>
        <p:grpSpPr>
          <a:xfrm rot="-1442485">
            <a:off x="124188" y="666810"/>
            <a:ext cx="1379876" cy="1510607"/>
            <a:chOff x="0" y="0"/>
            <a:chExt cx="1839834" cy="2014142"/>
          </a:xfrm>
        </p:grpSpPr>
        <p:sp>
          <p:nvSpPr>
            <p:cNvPr id="1048659" name="Freeform 49"/>
            <p:cNvSpPr/>
            <p:nvPr/>
          </p:nvSpPr>
          <p:spPr>
            <a:xfrm>
              <a:off x="224663" y="-110617"/>
              <a:ext cx="1208151" cy="1130935"/>
            </a:xfrm>
            <a:custGeom>
              <a:avLst/>
              <a:gdLst/>
              <a:ahLst/>
              <a:cxnLst/>
              <a:rect l="l" t="t" r="r" b="b"/>
              <a:pathLst>
                <a:path w="1208151" h="1130935">
                  <a:moveTo>
                    <a:pt x="1194308" y="274574"/>
                  </a:moveTo>
                  <a:lnTo>
                    <a:pt x="1194308" y="287274"/>
                  </a:lnTo>
                  <a:lnTo>
                    <a:pt x="1186815" y="297561"/>
                  </a:lnTo>
                  <a:cubicBezTo>
                    <a:pt x="814705" y="28829"/>
                    <a:pt x="318770" y="101600"/>
                    <a:pt x="24003" y="468884"/>
                  </a:cubicBezTo>
                  <a:lnTo>
                    <a:pt x="14097" y="460883"/>
                  </a:lnTo>
                  <a:lnTo>
                    <a:pt x="22860" y="451739"/>
                  </a:lnTo>
                  <a:lnTo>
                    <a:pt x="704088" y="1108583"/>
                  </a:lnTo>
                  <a:lnTo>
                    <a:pt x="695325" y="1117727"/>
                  </a:lnTo>
                  <a:lnTo>
                    <a:pt x="684403" y="1111123"/>
                  </a:lnTo>
                  <a:lnTo>
                    <a:pt x="1183513" y="280670"/>
                  </a:lnTo>
                  <a:cubicBezTo>
                    <a:pt x="1185799" y="276860"/>
                    <a:pt x="1189990" y="274574"/>
                    <a:pt x="1194435" y="274574"/>
                  </a:cubicBezTo>
                  <a:moveTo>
                    <a:pt x="1194435" y="299974"/>
                  </a:moveTo>
                  <a:lnTo>
                    <a:pt x="1194435" y="287274"/>
                  </a:lnTo>
                  <a:lnTo>
                    <a:pt x="1205357" y="293878"/>
                  </a:lnTo>
                  <a:lnTo>
                    <a:pt x="706247" y="1124331"/>
                  </a:lnTo>
                  <a:cubicBezTo>
                    <a:pt x="704215" y="1127633"/>
                    <a:pt x="700913" y="1129919"/>
                    <a:pt x="696976" y="1130427"/>
                  </a:cubicBezTo>
                  <a:cubicBezTo>
                    <a:pt x="693039" y="1130935"/>
                    <a:pt x="689229" y="1129665"/>
                    <a:pt x="686562" y="1126998"/>
                  </a:cubicBezTo>
                  <a:lnTo>
                    <a:pt x="5207" y="470154"/>
                  </a:lnTo>
                  <a:cubicBezTo>
                    <a:pt x="508" y="465582"/>
                    <a:pt x="0" y="458216"/>
                    <a:pt x="4064" y="453009"/>
                  </a:cubicBezTo>
                  <a:cubicBezTo>
                    <a:pt x="307086" y="75565"/>
                    <a:pt x="818134" y="0"/>
                    <a:pt x="1201801" y="276987"/>
                  </a:cubicBezTo>
                  <a:cubicBezTo>
                    <a:pt x="1206246" y="280162"/>
                    <a:pt x="1208151" y="286004"/>
                    <a:pt x="1206500" y="291211"/>
                  </a:cubicBezTo>
                  <a:cubicBezTo>
                    <a:pt x="1204849" y="296418"/>
                    <a:pt x="1199896" y="299974"/>
                    <a:pt x="1194435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  <p:sp>
          <p:nvSpPr>
            <p:cNvPr id="1048660" name="Freeform 50"/>
            <p:cNvSpPr/>
            <p:nvPr/>
          </p:nvSpPr>
          <p:spPr>
            <a:xfrm>
              <a:off x="228854" y="-110617"/>
              <a:ext cx="1203960" cy="468884"/>
            </a:xfrm>
            <a:custGeom>
              <a:avLst/>
              <a:gdLst/>
              <a:ahLst/>
              <a:cxnLst/>
              <a:rect l="l" t="t" r="r" b="b"/>
              <a:pathLst>
                <a:path w="1203960" h="468884">
                  <a:moveTo>
                    <a:pt x="1190117" y="274574"/>
                  </a:moveTo>
                  <a:lnTo>
                    <a:pt x="1190117" y="287274"/>
                  </a:lnTo>
                  <a:lnTo>
                    <a:pt x="1182624" y="297561"/>
                  </a:lnTo>
                  <a:cubicBezTo>
                    <a:pt x="810514" y="28829"/>
                    <a:pt x="314579" y="101600"/>
                    <a:pt x="19812" y="468884"/>
                  </a:cubicBezTo>
                  <a:lnTo>
                    <a:pt x="0" y="453009"/>
                  </a:lnTo>
                  <a:cubicBezTo>
                    <a:pt x="302895" y="75565"/>
                    <a:pt x="813943" y="0"/>
                    <a:pt x="1197610" y="276987"/>
                  </a:cubicBezTo>
                  <a:cubicBezTo>
                    <a:pt x="1202055" y="280162"/>
                    <a:pt x="1203960" y="286004"/>
                    <a:pt x="1202309" y="291211"/>
                  </a:cubicBezTo>
                  <a:cubicBezTo>
                    <a:pt x="1200658" y="296418"/>
                    <a:pt x="1195705" y="299974"/>
                    <a:pt x="1190244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1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2"/>
          <p:cNvGrpSpPr/>
          <p:nvPr/>
        </p:nvGrpSpPr>
        <p:grpSpPr>
          <a:xfrm>
            <a:off x="217714" y="1341074"/>
            <a:ext cx="8077200" cy="1092993"/>
            <a:chOff x="0" y="0"/>
            <a:chExt cx="10769600" cy="1457324"/>
          </a:xfrm>
        </p:grpSpPr>
        <p:sp>
          <p:nvSpPr>
            <p:cNvPr id="1048661" name="Freeform 3"/>
            <p:cNvSpPr/>
            <p:nvPr/>
          </p:nvSpPr>
          <p:spPr>
            <a:xfrm>
              <a:off x="0" y="0"/>
              <a:ext cx="10769600" cy="1457325"/>
            </a:xfrm>
            <a:custGeom>
              <a:avLst/>
              <a:gdLst/>
              <a:ahLst/>
              <a:cxnLst/>
              <a:rect l="l" t="t" r="r" b="b"/>
              <a:pathLst>
                <a:path w="10769600" h="1457325">
                  <a:moveTo>
                    <a:pt x="0" y="0"/>
                  </a:moveTo>
                  <a:lnTo>
                    <a:pt x="9252966" y="0"/>
                  </a:lnTo>
                  <a:lnTo>
                    <a:pt x="10769600" y="1457325"/>
                  </a:lnTo>
                  <a:lnTo>
                    <a:pt x="0" y="1457325"/>
                  </a:lnTo>
                  <a:close/>
                </a:path>
              </a:pathLst>
            </a:custGeom>
            <a:solidFill>
              <a:srgbClr val="C9B489">
                <a:alpha val="14118"/>
              </a:srgbClr>
            </a:solidFill>
          </p:spPr>
        </p:sp>
      </p:grpSp>
      <p:grpSp>
        <p:nvGrpSpPr>
          <p:cNvPr id="81" name="Group 4"/>
          <p:cNvGrpSpPr/>
          <p:nvPr/>
        </p:nvGrpSpPr>
        <p:grpSpPr>
          <a:xfrm>
            <a:off x="0" y="1341074"/>
            <a:ext cx="8077200" cy="1092993"/>
            <a:chOff x="0" y="0"/>
            <a:chExt cx="10769600" cy="1457324"/>
          </a:xfrm>
        </p:grpSpPr>
        <p:sp>
          <p:nvSpPr>
            <p:cNvPr id="1048662" name="Freeform 5"/>
            <p:cNvSpPr/>
            <p:nvPr/>
          </p:nvSpPr>
          <p:spPr>
            <a:xfrm>
              <a:off x="0" y="0"/>
              <a:ext cx="10769600" cy="1457325"/>
            </a:xfrm>
            <a:custGeom>
              <a:avLst/>
              <a:gdLst/>
              <a:ahLst/>
              <a:cxnLst/>
              <a:rect l="l" t="t" r="r" b="b"/>
              <a:pathLst>
                <a:path w="10769600" h="1457325">
                  <a:moveTo>
                    <a:pt x="0" y="0"/>
                  </a:moveTo>
                  <a:lnTo>
                    <a:pt x="9252966" y="0"/>
                  </a:lnTo>
                  <a:lnTo>
                    <a:pt x="10769600" y="1457325"/>
                  </a:lnTo>
                  <a:lnTo>
                    <a:pt x="0" y="1457325"/>
                  </a:lnTo>
                  <a:close/>
                </a:path>
              </a:pathLst>
            </a:custGeom>
            <a:solidFill>
              <a:srgbClr val="C9B489"/>
            </a:solidFill>
          </p:spPr>
        </p:sp>
      </p:grpSp>
      <p:grpSp>
        <p:nvGrpSpPr>
          <p:cNvPr id="82" name="Group 6"/>
          <p:cNvGrpSpPr/>
          <p:nvPr/>
        </p:nvGrpSpPr>
        <p:grpSpPr>
          <a:xfrm>
            <a:off x="0" y="1693650"/>
            <a:ext cx="18288000" cy="6899700"/>
            <a:chOff x="0" y="0"/>
            <a:chExt cx="24384000" cy="9199600"/>
          </a:xfrm>
        </p:grpSpPr>
        <p:sp>
          <p:nvSpPr>
            <p:cNvPr id="1048663" name="Freeform 7"/>
            <p:cNvSpPr/>
            <p:nvPr/>
          </p:nvSpPr>
          <p:spPr>
            <a:xfrm>
              <a:off x="0" y="0"/>
              <a:ext cx="24384000" cy="9199626"/>
            </a:xfrm>
            <a:custGeom>
              <a:avLst/>
              <a:gdLst/>
              <a:ahLst/>
              <a:cxnLst/>
              <a:rect l="l" t="t" r="r" b="b"/>
              <a:pathLst>
                <a:path w="24384000" h="9199626">
                  <a:moveTo>
                    <a:pt x="0" y="0"/>
                  </a:moveTo>
                  <a:lnTo>
                    <a:pt x="24384000" y="0"/>
                  </a:lnTo>
                  <a:lnTo>
                    <a:pt x="24384000" y="9199626"/>
                  </a:lnTo>
                  <a:lnTo>
                    <a:pt x="0" y="9199626"/>
                  </a:lnTo>
                  <a:close/>
                </a:path>
              </a:pathLst>
            </a:custGeom>
            <a:gradFill rotWithShape="1">
              <a:gsLst>
                <a:gs pos="0">
                  <a:srgbClr val="E6EAF7">
                    <a:alpha val="100000"/>
                  </a:srgbClr>
                </a:gs>
                <a:gs pos="100000">
                  <a:srgbClr val="FAFBFD">
                    <a:alpha val="10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</p:spPr>
        </p:sp>
      </p:grpSp>
      <p:grpSp>
        <p:nvGrpSpPr>
          <p:cNvPr id="83" name="Group 8"/>
          <p:cNvGrpSpPr/>
          <p:nvPr/>
        </p:nvGrpSpPr>
        <p:grpSpPr>
          <a:xfrm>
            <a:off x="1071381" y="4897913"/>
            <a:ext cx="16661764" cy="2294116"/>
            <a:chOff x="-466939" y="-784802"/>
            <a:chExt cx="22215684" cy="6019220"/>
          </a:xfrm>
        </p:grpSpPr>
        <p:sp>
          <p:nvSpPr>
            <p:cNvPr id="1048664" name="Freeform 9"/>
            <p:cNvSpPr/>
            <p:nvPr/>
          </p:nvSpPr>
          <p:spPr>
            <a:xfrm>
              <a:off x="0" y="0"/>
              <a:ext cx="21748745" cy="5234418"/>
            </a:xfrm>
            <a:custGeom>
              <a:avLst/>
              <a:gdLst/>
              <a:ahLst/>
              <a:cxnLst/>
              <a:rect l="l" t="t" r="r" b="b"/>
              <a:pathLst>
                <a:path w="21748745" h="5234418">
                  <a:moveTo>
                    <a:pt x="0" y="0"/>
                  </a:moveTo>
                  <a:lnTo>
                    <a:pt x="21748745" y="0"/>
                  </a:lnTo>
                  <a:lnTo>
                    <a:pt x="21748745" y="5234418"/>
                  </a:lnTo>
                  <a:lnTo>
                    <a:pt x="0" y="52344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65" name="TextBox 10"/>
            <p:cNvSpPr txBox="1"/>
            <p:nvPr/>
          </p:nvSpPr>
          <p:spPr>
            <a:xfrm>
              <a:off x="-466939" y="-784802"/>
              <a:ext cx="8317055" cy="55773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15444"/>
                </a:lnSpc>
              </a:pPr>
              <a:r>
                <a:rPr lang="en-US" sz="9900" b="1">
                  <a:solidFill>
                    <a:srgbClr val="2A4185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实现思路</a:t>
              </a:r>
            </a:p>
          </p:txBody>
        </p:sp>
      </p:grpSp>
      <p:grpSp>
        <p:nvGrpSpPr>
          <p:cNvPr id="84" name="Group 11"/>
          <p:cNvGrpSpPr/>
          <p:nvPr/>
        </p:nvGrpSpPr>
        <p:grpSpPr>
          <a:xfrm>
            <a:off x="-345661" y="755558"/>
            <a:ext cx="8327231" cy="4517816"/>
            <a:chOff x="0" y="0"/>
            <a:chExt cx="11102974" cy="6023754"/>
          </a:xfrm>
        </p:grpSpPr>
        <p:grpSp>
          <p:nvGrpSpPr>
            <p:cNvPr id="85" name="Group 12"/>
            <p:cNvGrpSpPr/>
            <p:nvPr/>
          </p:nvGrpSpPr>
          <p:grpSpPr>
            <a:xfrm>
              <a:off x="0" y="437786"/>
              <a:ext cx="5540374" cy="5585968"/>
              <a:chOff x="0" y="0"/>
              <a:chExt cx="5540374" cy="5585968"/>
            </a:xfrm>
          </p:grpSpPr>
          <p:sp>
            <p:nvSpPr>
              <p:cNvPr id="1048666" name="Freeform 13"/>
              <p:cNvSpPr/>
              <p:nvPr/>
            </p:nvSpPr>
            <p:spPr>
              <a:xfrm>
                <a:off x="0" y="0"/>
                <a:ext cx="5540374" cy="5585968"/>
              </a:xfrm>
              <a:custGeom>
                <a:avLst/>
                <a:gdLst/>
                <a:ahLst/>
                <a:cxnLst/>
                <a:rect l="l" t="t" r="r" b="b"/>
                <a:pathLst>
                  <a:path w="5540374" h="5585968">
                    <a:moveTo>
                      <a:pt x="0" y="0"/>
                    </a:moveTo>
                    <a:lnTo>
                      <a:pt x="5540374" y="0"/>
                    </a:lnTo>
                    <a:lnTo>
                      <a:pt x="5540374" y="5585968"/>
                    </a:lnTo>
                    <a:lnTo>
                      <a:pt x="0" y="5585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id="1048667" name="TextBox 14"/>
              <p:cNvSpPr txBox="1"/>
              <p:nvPr/>
            </p:nvSpPr>
            <p:spPr>
              <a:xfrm>
                <a:off x="0" y="0"/>
                <a:ext cx="5540374" cy="5585968"/>
              </a:xfrm>
              <a:prstGeom prst="rect">
                <a:avLst/>
              </a:prstGeom>
            </p:spPr>
            <p:txBody>
              <a:bodyPr lIns="0" tIns="0" rIns="0" bIns="0" rtlCol="0" anchor="b"/>
              <a:lstStyle/>
              <a:p>
                <a:pPr algn="r">
                  <a:lnSpc>
                    <a:spcPts val="12960"/>
                  </a:lnSpc>
                </a:pPr>
                <a:r>
                  <a:rPr lang="en-US" sz="10800" b="1">
                    <a:solidFill>
                      <a:srgbClr val="404040"/>
                    </a:solidFill>
                    <a:latin typeface="思源宋体-粗体 Bold"/>
                    <a:ea typeface="思源宋体-粗体 Bold"/>
                    <a:cs typeface="思源宋体-粗体 Bold"/>
                    <a:sym typeface="思源宋体-粗体 Bold"/>
                  </a:rPr>
                  <a:t>Part </a:t>
                </a:r>
              </a:p>
            </p:txBody>
          </p:sp>
        </p:grpSp>
        <p:grpSp>
          <p:nvGrpSpPr>
            <p:cNvPr id="86" name="Group 15"/>
            <p:cNvGrpSpPr/>
            <p:nvPr/>
          </p:nvGrpSpPr>
          <p:grpSpPr>
            <a:xfrm>
              <a:off x="5540374" y="0"/>
              <a:ext cx="5562600" cy="6023754"/>
              <a:chOff x="0" y="0"/>
              <a:chExt cx="5562600" cy="6023754"/>
            </a:xfrm>
          </p:grpSpPr>
          <p:sp>
            <p:nvSpPr>
              <p:cNvPr id="1048668" name="Freeform 16"/>
              <p:cNvSpPr/>
              <p:nvPr/>
            </p:nvSpPr>
            <p:spPr>
              <a:xfrm>
                <a:off x="0" y="0"/>
                <a:ext cx="5562600" cy="6023754"/>
              </a:xfrm>
              <a:custGeom>
                <a:avLst/>
                <a:gdLst/>
                <a:ahLst/>
                <a:cxnLst/>
                <a:rect l="l" t="t" r="r" b="b"/>
                <a:pathLst>
                  <a:path w="5562600" h="6023754">
                    <a:moveTo>
                      <a:pt x="0" y="0"/>
                    </a:moveTo>
                    <a:lnTo>
                      <a:pt x="5562600" y="0"/>
                    </a:lnTo>
                    <a:lnTo>
                      <a:pt x="5562600" y="6023754"/>
                    </a:lnTo>
                    <a:lnTo>
                      <a:pt x="0" y="602375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id="1048669" name="TextBox 17"/>
              <p:cNvSpPr txBox="1"/>
              <p:nvPr/>
            </p:nvSpPr>
            <p:spPr>
              <a:xfrm>
                <a:off x="0" y="0"/>
                <a:ext cx="5562600" cy="6023754"/>
              </a:xfrm>
              <a:prstGeom prst="rect">
                <a:avLst/>
              </a:prstGeom>
            </p:spPr>
            <p:txBody>
              <a:bodyPr lIns="0" tIns="0" rIns="0" bIns="0" rtlCol="0" anchor="b"/>
              <a:lstStyle/>
              <a:p>
                <a:pPr algn="l">
                  <a:lnSpc>
                    <a:spcPts val="12960"/>
                  </a:lnSpc>
                </a:pPr>
                <a:r>
                  <a:rPr lang="en-US" sz="10800" b="1">
                    <a:solidFill>
                      <a:srgbClr val="404040"/>
                    </a:solidFill>
                    <a:latin typeface="思源宋体-粗体 Bold"/>
                    <a:ea typeface="思源宋体-粗体 Bold"/>
                    <a:cs typeface="思源宋体-粗体 Bold"/>
                    <a:sym typeface="思源宋体-粗体 Bold"/>
                  </a:rPr>
                  <a:t>02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0" name="Freeform 2"/>
          <p:cNvSpPr/>
          <p:nvPr/>
        </p:nvSpPr>
        <p:spPr>
          <a:xfrm>
            <a:off x="10572750" y="9326880"/>
            <a:ext cx="7715250" cy="909972"/>
          </a:xfrm>
          <a:custGeom>
            <a:avLst/>
            <a:gdLst/>
            <a:ahLst/>
            <a:cxnLst/>
            <a:rect l="l" t="t" r="r" b="b"/>
            <a:pathLst>
              <a:path w="7715250" h="909972">
                <a:moveTo>
                  <a:pt x="0" y="0"/>
                </a:moveTo>
                <a:lnTo>
                  <a:pt x="7715250" y="0"/>
                </a:lnTo>
                <a:lnTo>
                  <a:pt x="7715250" y="909972"/>
                </a:lnTo>
                <a:lnTo>
                  <a:pt x="0" y="909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88" name="Group 3"/>
          <p:cNvGrpSpPr/>
          <p:nvPr/>
        </p:nvGrpSpPr>
        <p:grpSpPr>
          <a:xfrm rot="-10800000">
            <a:off x="-5" y="9524737"/>
            <a:ext cx="18288002" cy="762260"/>
            <a:chOff x="0" y="0"/>
            <a:chExt cx="24384002" cy="1016346"/>
          </a:xfrm>
        </p:grpSpPr>
        <p:sp>
          <p:nvSpPr>
            <p:cNvPr id="1048671" name="Freeform 4"/>
            <p:cNvSpPr/>
            <p:nvPr/>
          </p:nvSpPr>
          <p:spPr>
            <a:xfrm>
              <a:off x="0" y="0"/>
              <a:ext cx="24384000" cy="1016381"/>
            </a:xfrm>
            <a:custGeom>
              <a:avLst/>
              <a:gdLst/>
              <a:ahLst/>
              <a:cxnLst/>
              <a:rect l="l" t="t" r="r" b="b"/>
              <a:pathLst>
                <a:path w="24384000" h="1016381">
                  <a:moveTo>
                    <a:pt x="0" y="0"/>
                  </a:moveTo>
                  <a:lnTo>
                    <a:pt x="24384000" y="0"/>
                  </a:lnTo>
                  <a:lnTo>
                    <a:pt x="24384000" y="1016381"/>
                  </a:lnTo>
                  <a:lnTo>
                    <a:pt x="0" y="1016381"/>
                  </a:lnTo>
                  <a:close/>
                </a:path>
              </a:pathLst>
            </a:custGeom>
            <a:solidFill>
              <a:srgbClr val="203164"/>
            </a:solidFill>
          </p:spPr>
        </p:sp>
      </p:grpSp>
      <p:grpSp>
        <p:nvGrpSpPr>
          <p:cNvPr id="89" name="Group 5"/>
          <p:cNvGrpSpPr/>
          <p:nvPr/>
        </p:nvGrpSpPr>
        <p:grpSpPr>
          <a:xfrm>
            <a:off x="0" y="10129988"/>
            <a:ext cx="18288000" cy="171450"/>
            <a:chOff x="0" y="0"/>
            <a:chExt cx="24384000" cy="228600"/>
          </a:xfrm>
        </p:grpSpPr>
        <p:sp>
          <p:nvSpPr>
            <p:cNvPr id="1048672" name="Freeform 6"/>
            <p:cNvSpPr/>
            <p:nvPr/>
          </p:nvSpPr>
          <p:spPr>
            <a:xfrm>
              <a:off x="0" y="0"/>
              <a:ext cx="24384000" cy="228600"/>
            </a:xfrm>
            <a:custGeom>
              <a:avLst/>
              <a:gdLst/>
              <a:ahLst/>
              <a:cxnLst/>
              <a:rect l="l" t="t" r="r" b="b"/>
              <a:pathLst>
                <a:path w="24384000" h="228600">
                  <a:moveTo>
                    <a:pt x="0" y="0"/>
                  </a:moveTo>
                  <a:lnTo>
                    <a:pt x="24384000" y="0"/>
                  </a:lnTo>
                  <a:lnTo>
                    <a:pt x="24384000" y="228600"/>
                  </a:lnTo>
                  <a:lnTo>
                    <a:pt x="0" y="228600"/>
                  </a:lnTo>
                  <a:close/>
                </a:path>
              </a:pathLst>
            </a:custGeom>
            <a:gradFill rotWithShape="1">
              <a:gsLst>
                <a:gs pos="0">
                  <a:srgbClr val="2A4185">
                    <a:alpha val="100000"/>
                  </a:srgbClr>
                </a:gs>
                <a:gs pos="100000">
                  <a:srgbClr val="152143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id="90" name="Group 7"/>
          <p:cNvGrpSpPr/>
          <p:nvPr/>
        </p:nvGrpSpPr>
        <p:grpSpPr>
          <a:xfrm>
            <a:off x="1039558" y="2705109"/>
            <a:ext cx="5302367" cy="6404331"/>
            <a:chOff x="0" y="0"/>
            <a:chExt cx="7069822" cy="8539108"/>
          </a:xfrm>
        </p:grpSpPr>
        <p:sp>
          <p:nvSpPr>
            <p:cNvPr id="1048673" name="Freeform 8"/>
            <p:cNvSpPr/>
            <p:nvPr/>
          </p:nvSpPr>
          <p:spPr>
            <a:xfrm>
              <a:off x="0" y="0"/>
              <a:ext cx="7069709" cy="8539134"/>
            </a:xfrm>
            <a:custGeom>
              <a:avLst/>
              <a:gdLst/>
              <a:ahLst/>
              <a:cxnLst/>
              <a:rect l="l" t="t" r="r" b="b"/>
              <a:pathLst>
                <a:path w="7069709" h="8539134">
                  <a:moveTo>
                    <a:pt x="0" y="236015"/>
                  </a:moveTo>
                  <a:cubicBezTo>
                    <a:pt x="0" y="105684"/>
                    <a:pt x="100203" y="0"/>
                    <a:pt x="223774" y="0"/>
                  </a:cubicBezTo>
                  <a:lnTo>
                    <a:pt x="6845935" y="0"/>
                  </a:lnTo>
                  <a:cubicBezTo>
                    <a:pt x="6969506" y="0"/>
                    <a:pt x="7069709" y="105684"/>
                    <a:pt x="7069709" y="236015"/>
                  </a:cubicBezTo>
                  <a:lnTo>
                    <a:pt x="7069709" y="8302986"/>
                  </a:lnTo>
                  <a:cubicBezTo>
                    <a:pt x="7069709" y="8433316"/>
                    <a:pt x="6969506" y="8539001"/>
                    <a:pt x="6845935" y="8539001"/>
                  </a:cubicBezTo>
                  <a:lnTo>
                    <a:pt x="223774" y="8539001"/>
                  </a:lnTo>
                  <a:cubicBezTo>
                    <a:pt x="100203" y="8539134"/>
                    <a:pt x="0" y="8433450"/>
                    <a:pt x="0" y="830298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1" name="Group 9"/>
          <p:cNvGrpSpPr/>
          <p:nvPr/>
        </p:nvGrpSpPr>
        <p:grpSpPr>
          <a:xfrm>
            <a:off x="1039560" y="2570393"/>
            <a:ext cx="5302362" cy="922552"/>
            <a:chOff x="0" y="0"/>
            <a:chExt cx="7069816" cy="1230070"/>
          </a:xfrm>
        </p:grpSpPr>
        <p:sp>
          <p:nvSpPr>
            <p:cNvPr id="1048674" name="Freeform 10"/>
            <p:cNvSpPr/>
            <p:nvPr/>
          </p:nvSpPr>
          <p:spPr>
            <a:xfrm>
              <a:off x="0" y="0"/>
              <a:ext cx="7069836" cy="1230062"/>
            </a:xfrm>
            <a:custGeom>
              <a:avLst/>
              <a:gdLst/>
              <a:ahLst/>
              <a:cxnLst/>
              <a:rect l="l" t="t" r="r" b="b"/>
              <a:pathLst>
                <a:path w="7069836" h="1230062">
                  <a:moveTo>
                    <a:pt x="252349" y="0"/>
                  </a:moveTo>
                  <a:lnTo>
                    <a:pt x="7069836" y="0"/>
                  </a:lnTo>
                  <a:lnTo>
                    <a:pt x="7069836" y="837682"/>
                  </a:lnTo>
                  <a:cubicBezTo>
                    <a:pt x="7069836" y="1054311"/>
                    <a:pt x="6956806" y="1230062"/>
                    <a:pt x="6817487" y="1230062"/>
                  </a:cubicBezTo>
                  <a:lnTo>
                    <a:pt x="0" y="1230062"/>
                  </a:lnTo>
                  <a:lnTo>
                    <a:pt x="0" y="392380"/>
                  </a:lnTo>
                  <a:cubicBezTo>
                    <a:pt x="0" y="175751"/>
                    <a:pt x="113030" y="0"/>
                    <a:pt x="25234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A4185">
                    <a:alpha val="100000"/>
                  </a:srgbClr>
                </a:gs>
                <a:gs pos="100000">
                  <a:srgbClr val="203164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id="92" name="Group 11"/>
          <p:cNvGrpSpPr/>
          <p:nvPr/>
        </p:nvGrpSpPr>
        <p:grpSpPr>
          <a:xfrm>
            <a:off x="1320321" y="2483438"/>
            <a:ext cx="5142016" cy="1080514"/>
            <a:chOff x="0" y="0"/>
            <a:chExt cx="6856022" cy="1440685"/>
          </a:xfrm>
        </p:grpSpPr>
        <p:sp>
          <p:nvSpPr>
            <p:cNvPr id="1048675" name="Freeform 12"/>
            <p:cNvSpPr/>
            <p:nvPr/>
          </p:nvSpPr>
          <p:spPr>
            <a:xfrm>
              <a:off x="0" y="0"/>
              <a:ext cx="6856022" cy="1440685"/>
            </a:xfrm>
            <a:custGeom>
              <a:avLst/>
              <a:gdLst/>
              <a:ahLst/>
              <a:cxnLst/>
              <a:rect l="l" t="t" r="r" b="b"/>
              <a:pathLst>
                <a:path w="6856022" h="1440685">
                  <a:moveTo>
                    <a:pt x="0" y="0"/>
                  </a:moveTo>
                  <a:lnTo>
                    <a:pt x="6856022" y="0"/>
                  </a:lnTo>
                  <a:lnTo>
                    <a:pt x="6856022" y="1440685"/>
                  </a:lnTo>
                  <a:lnTo>
                    <a:pt x="0" y="14406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76" name="TextBox 13"/>
            <p:cNvSpPr txBox="1"/>
            <p:nvPr/>
          </p:nvSpPr>
          <p:spPr>
            <a:xfrm>
              <a:off x="0" y="9525"/>
              <a:ext cx="6856022" cy="14311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>
                  <a:solidFill>
                    <a:srgbClr val="FFFFFF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摄像头的安装与调试</a:t>
              </a:r>
            </a:p>
          </p:txBody>
        </p:sp>
      </p:grpSp>
      <p:grpSp>
        <p:nvGrpSpPr>
          <p:cNvPr id="93" name="Group 14"/>
          <p:cNvGrpSpPr/>
          <p:nvPr/>
        </p:nvGrpSpPr>
        <p:grpSpPr>
          <a:xfrm>
            <a:off x="6500438" y="2691548"/>
            <a:ext cx="5302367" cy="6404331"/>
            <a:chOff x="0" y="0"/>
            <a:chExt cx="7069822" cy="8539108"/>
          </a:xfrm>
        </p:grpSpPr>
        <p:sp>
          <p:nvSpPr>
            <p:cNvPr id="1048677" name="Freeform 15"/>
            <p:cNvSpPr/>
            <p:nvPr/>
          </p:nvSpPr>
          <p:spPr>
            <a:xfrm>
              <a:off x="0" y="0"/>
              <a:ext cx="7069709" cy="8539134"/>
            </a:xfrm>
            <a:custGeom>
              <a:avLst/>
              <a:gdLst/>
              <a:ahLst/>
              <a:cxnLst/>
              <a:rect l="l" t="t" r="r" b="b"/>
              <a:pathLst>
                <a:path w="7069709" h="8539134">
                  <a:moveTo>
                    <a:pt x="0" y="236015"/>
                  </a:moveTo>
                  <a:cubicBezTo>
                    <a:pt x="0" y="105684"/>
                    <a:pt x="100203" y="0"/>
                    <a:pt x="223774" y="0"/>
                  </a:cubicBezTo>
                  <a:lnTo>
                    <a:pt x="6845935" y="0"/>
                  </a:lnTo>
                  <a:cubicBezTo>
                    <a:pt x="6969506" y="0"/>
                    <a:pt x="7069709" y="105684"/>
                    <a:pt x="7069709" y="236015"/>
                  </a:cubicBezTo>
                  <a:lnTo>
                    <a:pt x="7069709" y="8302986"/>
                  </a:lnTo>
                  <a:cubicBezTo>
                    <a:pt x="7069709" y="8433316"/>
                    <a:pt x="6969506" y="8539001"/>
                    <a:pt x="6845935" y="8539001"/>
                  </a:cubicBezTo>
                  <a:lnTo>
                    <a:pt x="223774" y="8539001"/>
                  </a:lnTo>
                  <a:cubicBezTo>
                    <a:pt x="100203" y="8539134"/>
                    <a:pt x="0" y="8433450"/>
                    <a:pt x="0" y="830298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4" name="Group 16"/>
          <p:cNvGrpSpPr/>
          <p:nvPr/>
        </p:nvGrpSpPr>
        <p:grpSpPr>
          <a:xfrm>
            <a:off x="7821657" y="2547133"/>
            <a:ext cx="3509614" cy="612211"/>
            <a:chOff x="0" y="0"/>
            <a:chExt cx="4679486" cy="816281"/>
          </a:xfrm>
        </p:grpSpPr>
        <p:sp>
          <p:nvSpPr>
            <p:cNvPr id="1048678" name="Freeform 17"/>
            <p:cNvSpPr/>
            <p:nvPr/>
          </p:nvSpPr>
          <p:spPr>
            <a:xfrm>
              <a:off x="0" y="0"/>
              <a:ext cx="4679442" cy="816274"/>
            </a:xfrm>
            <a:custGeom>
              <a:avLst/>
              <a:gdLst/>
              <a:ahLst/>
              <a:cxnLst/>
              <a:rect l="l" t="t" r="r" b="b"/>
              <a:pathLst>
                <a:path w="4679442" h="816274">
                  <a:moveTo>
                    <a:pt x="246888" y="0"/>
                  </a:moveTo>
                  <a:lnTo>
                    <a:pt x="4679442" y="0"/>
                  </a:lnTo>
                  <a:lnTo>
                    <a:pt x="4679442" y="555881"/>
                  </a:lnTo>
                  <a:cubicBezTo>
                    <a:pt x="4679442" y="699740"/>
                    <a:pt x="4568952" y="816274"/>
                    <a:pt x="4432554" y="816274"/>
                  </a:cubicBezTo>
                  <a:lnTo>
                    <a:pt x="0" y="816274"/>
                  </a:lnTo>
                  <a:lnTo>
                    <a:pt x="0" y="260393"/>
                  </a:lnTo>
                  <a:cubicBezTo>
                    <a:pt x="0" y="116534"/>
                    <a:pt x="110490" y="0"/>
                    <a:pt x="246888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CCD5EF">
                    <a:alpha val="100000"/>
                  </a:srgbClr>
                </a:gs>
                <a:gs pos="100000">
                  <a:srgbClr val="99ABDF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id="95" name="Group 18"/>
          <p:cNvGrpSpPr/>
          <p:nvPr/>
        </p:nvGrpSpPr>
        <p:grpSpPr>
          <a:xfrm>
            <a:off x="6500440" y="2550397"/>
            <a:ext cx="5302364" cy="922552"/>
            <a:chOff x="0" y="0"/>
            <a:chExt cx="7069818" cy="1230070"/>
          </a:xfrm>
        </p:grpSpPr>
        <p:sp>
          <p:nvSpPr>
            <p:cNvPr id="1048679" name="Freeform 19"/>
            <p:cNvSpPr/>
            <p:nvPr/>
          </p:nvSpPr>
          <p:spPr>
            <a:xfrm>
              <a:off x="0" y="0"/>
              <a:ext cx="7069836" cy="1230062"/>
            </a:xfrm>
            <a:custGeom>
              <a:avLst/>
              <a:gdLst/>
              <a:ahLst/>
              <a:cxnLst/>
              <a:rect l="l" t="t" r="r" b="b"/>
              <a:pathLst>
                <a:path w="7069836" h="1230062">
                  <a:moveTo>
                    <a:pt x="252349" y="0"/>
                  </a:moveTo>
                  <a:lnTo>
                    <a:pt x="7069836" y="0"/>
                  </a:lnTo>
                  <a:lnTo>
                    <a:pt x="7069836" y="837682"/>
                  </a:lnTo>
                  <a:cubicBezTo>
                    <a:pt x="7069836" y="1054311"/>
                    <a:pt x="6956806" y="1230062"/>
                    <a:pt x="6817487" y="1230062"/>
                  </a:cubicBezTo>
                  <a:lnTo>
                    <a:pt x="0" y="1230062"/>
                  </a:lnTo>
                  <a:lnTo>
                    <a:pt x="0" y="392380"/>
                  </a:lnTo>
                  <a:cubicBezTo>
                    <a:pt x="0" y="175751"/>
                    <a:pt x="113030" y="0"/>
                    <a:pt x="25234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A4185">
                    <a:alpha val="100000"/>
                  </a:srgbClr>
                </a:gs>
                <a:gs pos="100000">
                  <a:srgbClr val="203164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id="96" name="Group 20"/>
          <p:cNvGrpSpPr/>
          <p:nvPr/>
        </p:nvGrpSpPr>
        <p:grpSpPr>
          <a:xfrm>
            <a:off x="6740957" y="2483438"/>
            <a:ext cx="5142016" cy="1080514"/>
            <a:chOff x="0" y="0"/>
            <a:chExt cx="6856022" cy="1440685"/>
          </a:xfrm>
        </p:grpSpPr>
        <p:sp>
          <p:nvSpPr>
            <p:cNvPr id="1048680" name="Freeform 21"/>
            <p:cNvSpPr/>
            <p:nvPr/>
          </p:nvSpPr>
          <p:spPr>
            <a:xfrm>
              <a:off x="0" y="0"/>
              <a:ext cx="6856022" cy="1440685"/>
            </a:xfrm>
            <a:custGeom>
              <a:avLst/>
              <a:gdLst/>
              <a:ahLst/>
              <a:cxnLst/>
              <a:rect l="l" t="t" r="r" b="b"/>
              <a:pathLst>
                <a:path w="6856022" h="1440685">
                  <a:moveTo>
                    <a:pt x="0" y="0"/>
                  </a:moveTo>
                  <a:lnTo>
                    <a:pt x="6856022" y="0"/>
                  </a:lnTo>
                  <a:lnTo>
                    <a:pt x="6856022" y="1440685"/>
                  </a:lnTo>
                  <a:lnTo>
                    <a:pt x="0" y="14406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81" name="TextBox 22"/>
            <p:cNvSpPr txBox="1"/>
            <p:nvPr/>
          </p:nvSpPr>
          <p:spPr>
            <a:xfrm>
              <a:off x="0" y="9525"/>
              <a:ext cx="6856022" cy="14311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>
                  <a:solidFill>
                    <a:srgbClr val="FFFFFF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视频数据的预处理</a:t>
              </a:r>
            </a:p>
          </p:txBody>
        </p:sp>
      </p:grpSp>
      <p:grpSp>
        <p:nvGrpSpPr>
          <p:cNvPr id="97" name="Group 23"/>
          <p:cNvGrpSpPr/>
          <p:nvPr/>
        </p:nvGrpSpPr>
        <p:grpSpPr>
          <a:xfrm>
            <a:off x="1170824" y="3744927"/>
            <a:ext cx="5142016" cy="5607050"/>
            <a:chOff x="0" y="0"/>
            <a:chExt cx="6856022" cy="7476067"/>
          </a:xfrm>
        </p:grpSpPr>
        <p:sp>
          <p:nvSpPr>
            <p:cNvPr id="1048682" name="Freeform 24"/>
            <p:cNvSpPr/>
            <p:nvPr/>
          </p:nvSpPr>
          <p:spPr>
            <a:xfrm>
              <a:off x="0" y="0"/>
              <a:ext cx="6856022" cy="7476066"/>
            </a:xfrm>
            <a:custGeom>
              <a:avLst/>
              <a:gdLst/>
              <a:ahLst/>
              <a:cxnLst/>
              <a:rect l="l" t="t" r="r" b="b"/>
              <a:pathLst>
                <a:path w="6856022" h="7476066">
                  <a:moveTo>
                    <a:pt x="0" y="0"/>
                  </a:moveTo>
                  <a:lnTo>
                    <a:pt x="6856022" y="0"/>
                  </a:lnTo>
                  <a:lnTo>
                    <a:pt x="6856022" y="7476066"/>
                  </a:lnTo>
                  <a:lnTo>
                    <a:pt x="0" y="74760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83" name="TextBox 25"/>
            <p:cNvSpPr txBox="1"/>
            <p:nvPr/>
          </p:nvSpPr>
          <p:spPr>
            <a:xfrm>
              <a:off x="0" y="-152400"/>
              <a:ext cx="6856022" cy="76284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039"/>
                </a:lnSpc>
              </a:pPr>
              <a:r>
                <a:rPr lang="en-US" sz="2799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在教室合适位置安装摄像头，确保覆盖全教室，采集清晰画面。</a:t>
              </a:r>
            </a:p>
            <a:p>
              <a:pPr algn="l">
                <a:lnSpc>
                  <a:spcPts val="5039"/>
                </a:lnSpc>
              </a:pPr>
              <a:r>
                <a:rPr lang="en-US" sz="2799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调整摄像头角度和参数，保证画面稳定、光线适宜，为后续分析提供可靠数据。</a:t>
              </a:r>
            </a:p>
          </p:txBody>
        </p:sp>
      </p:grpSp>
      <p:grpSp>
        <p:nvGrpSpPr>
          <p:cNvPr id="98" name="Group 26"/>
          <p:cNvGrpSpPr/>
          <p:nvPr/>
        </p:nvGrpSpPr>
        <p:grpSpPr>
          <a:xfrm>
            <a:off x="6550968" y="3744927"/>
            <a:ext cx="5142016" cy="5607050"/>
            <a:chOff x="0" y="0"/>
            <a:chExt cx="6856022" cy="7476067"/>
          </a:xfrm>
        </p:grpSpPr>
        <p:sp>
          <p:nvSpPr>
            <p:cNvPr id="1048684" name="Freeform 27"/>
            <p:cNvSpPr/>
            <p:nvPr/>
          </p:nvSpPr>
          <p:spPr>
            <a:xfrm>
              <a:off x="0" y="0"/>
              <a:ext cx="6856022" cy="7476066"/>
            </a:xfrm>
            <a:custGeom>
              <a:avLst/>
              <a:gdLst/>
              <a:ahLst/>
              <a:cxnLst/>
              <a:rect l="l" t="t" r="r" b="b"/>
              <a:pathLst>
                <a:path w="6856022" h="7476066">
                  <a:moveTo>
                    <a:pt x="0" y="0"/>
                  </a:moveTo>
                  <a:lnTo>
                    <a:pt x="6856022" y="0"/>
                  </a:lnTo>
                  <a:lnTo>
                    <a:pt x="6856022" y="7476066"/>
                  </a:lnTo>
                  <a:lnTo>
                    <a:pt x="0" y="74760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85" name="TextBox 28"/>
            <p:cNvSpPr txBox="1"/>
            <p:nvPr/>
          </p:nvSpPr>
          <p:spPr>
            <a:xfrm>
              <a:off x="0" y="-152400"/>
              <a:ext cx="6856022" cy="76284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039"/>
                </a:lnSpc>
              </a:pPr>
              <a:r>
                <a:rPr lang="en-US" sz="2799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对采集的视频数据进行初步处理，去除噪声、稳定画面。</a:t>
              </a:r>
            </a:p>
            <a:p>
              <a:pPr algn="l">
                <a:lnSpc>
                  <a:spcPts val="5039"/>
                </a:lnSpc>
              </a:pPr>
              <a:r>
                <a:rPr lang="en-US" sz="2799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提取关键帧，降低数据量，提高后续处理效率，确保数据质量。</a:t>
              </a:r>
            </a:p>
          </p:txBody>
        </p:sp>
      </p:grpSp>
      <p:grpSp>
        <p:nvGrpSpPr>
          <p:cNvPr id="99" name="Group 29"/>
          <p:cNvGrpSpPr/>
          <p:nvPr/>
        </p:nvGrpSpPr>
        <p:grpSpPr>
          <a:xfrm>
            <a:off x="11924625" y="2656065"/>
            <a:ext cx="5302367" cy="6404331"/>
            <a:chOff x="0" y="0"/>
            <a:chExt cx="7069822" cy="8539108"/>
          </a:xfrm>
        </p:grpSpPr>
        <p:sp>
          <p:nvSpPr>
            <p:cNvPr id="1048686" name="Freeform 30"/>
            <p:cNvSpPr/>
            <p:nvPr/>
          </p:nvSpPr>
          <p:spPr>
            <a:xfrm>
              <a:off x="0" y="0"/>
              <a:ext cx="7069709" cy="8539134"/>
            </a:xfrm>
            <a:custGeom>
              <a:avLst/>
              <a:gdLst/>
              <a:ahLst/>
              <a:cxnLst/>
              <a:rect l="l" t="t" r="r" b="b"/>
              <a:pathLst>
                <a:path w="7069709" h="8539134">
                  <a:moveTo>
                    <a:pt x="0" y="236015"/>
                  </a:moveTo>
                  <a:cubicBezTo>
                    <a:pt x="0" y="105684"/>
                    <a:pt x="100203" y="0"/>
                    <a:pt x="223774" y="0"/>
                  </a:cubicBezTo>
                  <a:lnTo>
                    <a:pt x="6845935" y="0"/>
                  </a:lnTo>
                  <a:cubicBezTo>
                    <a:pt x="6969506" y="0"/>
                    <a:pt x="7069709" y="105684"/>
                    <a:pt x="7069709" y="236015"/>
                  </a:cubicBezTo>
                  <a:lnTo>
                    <a:pt x="7069709" y="8302986"/>
                  </a:lnTo>
                  <a:cubicBezTo>
                    <a:pt x="7069709" y="8433316"/>
                    <a:pt x="6969506" y="8539001"/>
                    <a:pt x="6845935" y="8539001"/>
                  </a:cubicBezTo>
                  <a:lnTo>
                    <a:pt x="223774" y="8539001"/>
                  </a:lnTo>
                  <a:cubicBezTo>
                    <a:pt x="100203" y="8539134"/>
                    <a:pt x="0" y="8433450"/>
                    <a:pt x="0" y="830298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00" name="Group 31"/>
          <p:cNvGrpSpPr/>
          <p:nvPr/>
        </p:nvGrpSpPr>
        <p:grpSpPr>
          <a:xfrm>
            <a:off x="11924623" y="2498090"/>
            <a:ext cx="5302362" cy="922552"/>
            <a:chOff x="0" y="0"/>
            <a:chExt cx="7069816" cy="1230070"/>
          </a:xfrm>
        </p:grpSpPr>
        <p:sp>
          <p:nvSpPr>
            <p:cNvPr id="1048687" name="Freeform 32"/>
            <p:cNvSpPr/>
            <p:nvPr/>
          </p:nvSpPr>
          <p:spPr>
            <a:xfrm>
              <a:off x="0" y="0"/>
              <a:ext cx="7069836" cy="1230062"/>
            </a:xfrm>
            <a:custGeom>
              <a:avLst/>
              <a:gdLst/>
              <a:ahLst/>
              <a:cxnLst/>
              <a:rect l="l" t="t" r="r" b="b"/>
              <a:pathLst>
                <a:path w="7069836" h="1230062">
                  <a:moveTo>
                    <a:pt x="252349" y="0"/>
                  </a:moveTo>
                  <a:lnTo>
                    <a:pt x="7069836" y="0"/>
                  </a:lnTo>
                  <a:lnTo>
                    <a:pt x="7069836" y="837682"/>
                  </a:lnTo>
                  <a:cubicBezTo>
                    <a:pt x="7069836" y="1054311"/>
                    <a:pt x="6956806" y="1230062"/>
                    <a:pt x="6817487" y="1230062"/>
                  </a:cubicBezTo>
                  <a:lnTo>
                    <a:pt x="0" y="1230062"/>
                  </a:lnTo>
                  <a:lnTo>
                    <a:pt x="0" y="392380"/>
                  </a:lnTo>
                  <a:cubicBezTo>
                    <a:pt x="0" y="175751"/>
                    <a:pt x="113030" y="0"/>
                    <a:pt x="25234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A4185">
                    <a:alpha val="100000"/>
                  </a:srgbClr>
                </a:gs>
                <a:gs pos="100000">
                  <a:srgbClr val="203164">
                    <a:alpha val="100000"/>
                  </a:srgbClr>
                </a:gs>
              </a:gsLst>
              <a:lin ang="2700000"/>
            </a:gradFill>
          </p:spPr>
        </p:sp>
      </p:grpSp>
      <p:grpSp>
        <p:nvGrpSpPr>
          <p:cNvPr id="101" name="Group 33"/>
          <p:cNvGrpSpPr/>
          <p:nvPr/>
        </p:nvGrpSpPr>
        <p:grpSpPr>
          <a:xfrm>
            <a:off x="12084969" y="2436764"/>
            <a:ext cx="5142016" cy="1080514"/>
            <a:chOff x="0" y="0"/>
            <a:chExt cx="6856022" cy="1440685"/>
          </a:xfrm>
        </p:grpSpPr>
        <p:sp>
          <p:nvSpPr>
            <p:cNvPr id="1048688" name="Freeform 34"/>
            <p:cNvSpPr/>
            <p:nvPr/>
          </p:nvSpPr>
          <p:spPr>
            <a:xfrm>
              <a:off x="0" y="0"/>
              <a:ext cx="6856022" cy="1440685"/>
            </a:xfrm>
            <a:custGeom>
              <a:avLst/>
              <a:gdLst/>
              <a:ahLst/>
              <a:cxnLst/>
              <a:rect l="l" t="t" r="r" b="b"/>
              <a:pathLst>
                <a:path w="6856022" h="1440685">
                  <a:moveTo>
                    <a:pt x="0" y="0"/>
                  </a:moveTo>
                  <a:lnTo>
                    <a:pt x="6856022" y="0"/>
                  </a:lnTo>
                  <a:lnTo>
                    <a:pt x="6856022" y="1440685"/>
                  </a:lnTo>
                  <a:lnTo>
                    <a:pt x="0" y="14406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89" name="TextBox 35"/>
            <p:cNvSpPr txBox="1"/>
            <p:nvPr/>
          </p:nvSpPr>
          <p:spPr>
            <a:xfrm>
              <a:off x="0" y="9525"/>
              <a:ext cx="6856022" cy="14311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>
                  <a:solidFill>
                    <a:srgbClr val="FFFFFF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数据存储与管理</a:t>
              </a:r>
            </a:p>
          </p:txBody>
        </p:sp>
      </p:grpSp>
      <p:grpSp>
        <p:nvGrpSpPr>
          <p:cNvPr id="102" name="Group 36"/>
          <p:cNvGrpSpPr/>
          <p:nvPr/>
        </p:nvGrpSpPr>
        <p:grpSpPr>
          <a:xfrm>
            <a:off x="11975153" y="3744927"/>
            <a:ext cx="5142016" cy="5607050"/>
            <a:chOff x="0" y="0"/>
            <a:chExt cx="6856022" cy="7476067"/>
          </a:xfrm>
        </p:grpSpPr>
        <p:sp>
          <p:nvSpPr>
            <p:cNvPr id="1048690" name="Freeform 37"/>
            <p:cNvSpPr/>
            <p:nvPr/>
          </p:nvSpPr>
          <p:spPr>
            <a:xfrm>
              <a:off x="0" y="0"/>
              <a:ext cx="6856022" cy="7476066"/>
            </a:xfrm>
            <a:custGeom>
              <a:avLst/>
              <a:gdLst/>
              <a:ahLst/>
              <a:cxnLst/>
              <a:rect l="l" t="t" r="r" b="b"/>
              <a:pathLst>
                <a:path w="6856022" h="7476066">
                  <a:moveTo>
                    <a:pt x="0" y="0"/>
                  </a:moveTo>
                  <a:lnTo>
                    <a:pt x="6856022" y="0"/>
                  </a:lnTo>
                  <a:lnTo>
                    <a:pt x="6856022" y="7476066"/>
                  </a:lnTo>
                  <a:lnTo>
                    <a:pt x="0" y="74760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91" name="TextBox 38"/>
            <p:cNvSpPr txBox="1"/>
            <p:nvPr/>
          </p:nvSpPr>
          <p:spPr>
            <a:xfrm>
              <a:off x="0" y="-152400"/>
              <a:ext cx="6856022" cy="76284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039"/>
                </a:lnSpc>
              </a:pPr>
              <a:r>
                <a:rPr lang="en-US" sz="2799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将采集的视频数据存储在本地服务器或云端。</a:t>
              </a:r>
            </a:p>
            <a:p>
              <a:pPr algn="l">
                <a:lnSpc>
                  <a:spcPts val="5039"/>
                </a:lnSpc>
              </a:pPr>
              <a:r>
                <a:rPr lang="en-US" sz="2799">
                  <a:solidFill>
                    <a:srgbClr val="000000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建立数据索引，方便后续快速检索和调用，提高数据管理效率。</a:t>
              </a:r>
            </a:p>
          </p:txBody>
        </p:sp>
      </p:grpSp>
      <p:grpSp>
        <p:nvGrpSpPr>
          <p:cNvPr id="103" name="Group 39"/>
          <p:cNvGrpSpPr/>
          <p:nvPr/>
        </p:nvGrpSpPr>
        <p:grpSpPr>
          <a:xfrm>
            <a:off x="1170824" y="144668"/>
            <a:ext cx="11670237" cy="1863471"/>
            <a:chOff x="0" y="0"/>
            <a:chExt cx="15560316" cy="2484628"/>
          </a:xfrm>
        </p:grpSpPr>
        <p:sp>
          <p:nvSpPr>
            <p:cNvPr id="1048692" name="Freeform 40"/>
            <p:cNvSpPr/>
            <p:nvPr/>
          </p:nvSpPr>
          <p:spPr>
            <a:xfrm>
              <a:off x="0" y="0"/>
              <a:ext cx="15560315" cy="2484628"/>
            </a:xfrm>
            <a:custGeom>
              <a:avLst/>
              <a:gdLst/>
              <a:ahLst/>
              <a:cxnLst/>
              <a:rect l="l" t="t" r="r" b="b"/>
              <a:pathLst>
                <a:path w="15560315" h="2484628">
                  <a:moveTo>
                    <a:pt x="0" y="0"/>
                  </a:moveTo>
                  <a:lnTo>
                    <a:pt x="15560315" y="0"/>
                  </a:lnTo>
                  <a:lnTo>
                    <a:pt x="15560315" y="2484628"/>
                  </a:lnTo>
                  <a:lnTo>
                    <a:pt x="0" y="24846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93" name="TextBox 41"/>
            <p:cNvSpPr txBox="1"/>
            <p:nvPr/>
          </p:nvSpPr>
          <p:spPr>
            <a:xfrm>
              <a:off x="0" y="-276225"/>
              <a:ext cx="15560316" cy="276085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8640"/>
                </a:lnSpc>
              </a:pPr>
              <a:r>
                <a:rPr lang="en-US" sz="4800" b="1">
                  <a:solidFill>
                    <a:srgbClr val="00000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硬件与数据采集</a:t>
              </a:r>
            </a:p>
          </p:txBody>
        </p:sp>
      </p:grpSp>
      <p:grpSp>
        <p:nvGrpSpPr>
          <p:cNvPr id="104" name="Group 42"/>
          <p:cNvGrpSpPr/>
          <p:nvPr/>
        </p:nvGrpSpPr>
        <p:grpSpPr>
          <a:xfrm rot="-1442485">
            <a:off x="124188" y="666810"/>
            <a:ext cx="1379876" cy="1510607"/>
            <a:chOff x="0" y="0"/>
            <a:chExt cx="1839834" cy="2014142"/>
          </a:xfrm>
        </p:grpSpPr>
        <p:sp>
          <p:nvSpPr>
            <p:cNvPr id="1048694" name="Freeform 43"/>
            <p:cNvSpPr/>
            <p:nvPr/>
          </p:nvSpPr>
          <p:spPr>
            <a:xfrm>
              <a:off x="224663" y="-110617"/>
              <a:ext cx="1208151" cy="1130935"/>
            </a:xfrm>
            <a:custGeom>
              <a:avLst/>
              <a:gdLst/>
              <a:ahLst/>
              <a:cxnLst/>
              <a:rect l="l" t="t" r="r" b="b"/>
              <a:pathLst>
                <a:path w="1208151" h="1130935">
                  <a:moveTo>
                    <a:pt x="1194308" y="274574"/>
                  </a:moveTo>
                  <a:lnTo>
                    <a:pt x="1194308" y="287274"/>
                  </a:lnTo>
                  <a:lnTo>
                    <a:pt x="1186815" y="297561"/>
                  </a:lnTo>
                  <a:cubicBezTo>
                    <a:pt x="814705" y="28829"/>
                    <a:pt x="318770" y="101600"/>
                    <a:pt x="24003" y="468884"/>
                  </a:cubicBezTo>
                  <a:lnTo>
                    <a:pt x="14097" y="460883"/>
                  </a:lnTo>
                  <a:lnTo>
                    <a:pt x="22860" y="451739"/>
                  </a:lnTo>
                  <a:lnTo>
                    <a:pt x="704088" y="1108583"/>
                  </a:lnTo>
                  <a:lnTo>
                    <a:pt x="695325" y="1117727"/>
                  </a:lnTo>
                  <a:lnTo>
                    <a:pt x="684403" y="1111123"/>
                  </a:lnTo>
                  <a:lnTo>
                    <a:pt x="1183513" y="280670"/>
                  </a:lnTo>
                  <a:cubicBezTo>
                    <a:pt x="1185799" y="276860"/>
                    <a:pt x="1189990" y="274574"/>
                    <a:pt x="1194435" y="274574"/>
                  </a:cubicBezTo>
                  <a:moveTo>
                    <a:pt x="1194435" y="299974"/>
                  </a:moveTo>
                  <a:lnTo>
                    <a:pt x="1194435" y="287274"/>
                  </a:lnTo>
                  <a:lnTo>
                    <a:pt x="1205357" y="293878"/>
                  </a:lnTo>
                  <a:lnTo>
                    <a:pt x="706247" y="1124331"/>
                  </a:lnTo>
                  <a:cubicBezTo>
                    <a:pt x="704215" y="1127633"/>
                    <a:pt x="700913" y="1129919"/>
                    <a:pt x="696976" y="1130427"/>
                  </a:cubicBezTo>
                  <a:cubicBezTo>
                    <a:pt x="693039" y="1130935"/>
                    <a:pt x="689229" y="1129665"/>
                    <a:pt x="686562" y="1126998"/>
                  </a:cubicBezTo>
                  <a:lnTo>
                    <a:pt x="5207" y="470154"/>
                  </a:lnTo>
                  <a:cubicBezTo>
                    <a:pt x="508" y="465582"/>
                    <a:pt x="0" y="458216"/>
                    <a:pt x="4064" y="453009"/>
                  </a:cubicBezTo>
                  <a:cubicBezTo>
                    <a:pt x="307086" y="75565"/>
                    <a:pt x="818134" y="0"/>
                    <a:pt x="1201801" y="276987"/>
                  </a:cubicBezTo>
                  <a:cubicBezTo>
                    <a:pt x="1206246" y="280162"/>
                    <a:pt x="1208151" y="286004"/>
                    <a:pt x="1206500" y="291211"/>
                  </a:cubicBezTo>
                  <a:cubicBezTo>
                    <a:pt x="1204849" y="296418"/>
                    <a:pt x="1199896" y="299974"/>
                    <a:pt x="1194435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  <p:sp>
          <p:nvSpPr>
            <p:cNvPr id="1048695" name="Freeform 44"/>
            <p:cNvSpPr/>
            <p:nvPr/>
          </p:nvSpPr>
          <p:spPr>
            <a:xfrm>
              <a:off x="228854" y="-110617"/>
              <a:ext cx="1203960" cy="468884"/>
            </a:xfrm>
            <a:custGeom>
              <a:avLst/>
              <a:gdLst/>
              <a:ahLst/>
              <a:cxnLst/>
              <a:rect l="l" t="t" r="r" b="b"/>
              <a:pathLst>
                <a:path w="1203960" h="468884">
                  <a:moveTo>
                    <a:pt x="1190117" y="274574"/>
                  </a:moveTo>
                  <a:lnTo>
                    <a:pt x="1190117" y="287274"/>
                  </a:lnTo>
                  <a:lnTo>
                    <a:pt x="1182624" y="297561"/>
                  </a:lnTo>
                  <a:cubicBezTo>
                    <a:pt x="810514" y="28829"/>
                    <a:pt x="314579" y="101600"/>
                    <a:pt x="19812" y="468884"/>
                  </a:cubicBezTo>
                  <a:lnTo>
                    <a:pt x="0" y="453009"/>
                  </a:lnTo>
                  <a:cubicBezTo>
                    <a:pt x="302895" y="75565"/>
                    <a:pt x="813943" y="0"/>
                    <a:pt x="1197610" y="276987"/>
                  </a:cubicBezTo>
                  <a:cubicBezTo>
                    <a:pt x="1202055" y="280162"/>
                    <a:pt x="1203960" y="286004"/>
                    <a:pt x="1202309" y="291211"/>
                  </a:cubicBezTo>
                  <a:cubicBezTo>
                    <a:pt x="1200658" y="296418"/>
                    <a:pt x="1195705" y="299974"/>
                    <a:pt x="1190244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6" name="Freeform 2"/>
          <p:cNvSpPr/>
          <p:nvPr/>
        </p:nvSpPr>
        <p:spPr>
          <a:xfrm>
            <a:off x="10572750" y="9326880"/>
            <a:ext cx="7715250" cy="909972"/>
          </a:xfrm>
          <a:custGeom>
            <a:avLst/>
            <a:gdLst/>
            <a:ahLst/>
            <a:cxnLst/>
            <a:rect l="l" t="t" r="r" b="b"/>
            <a:pathLst>
              <a:path w="7715250" h="909972">
                <a:moveTo>
                  <a:pt x="0" y="0"/>
                </a:moveTo>
                <a:lnTo>
                  <a:pt x="7715250" y="0"/>
                </a:lnTo>
                <a:lnTo>
                  <a:pt x="7715250" y="909972"/>
                </a:lnTo>
                <a:lnTo>
                  <a:pt x="0" y="909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06" name="Group 3"/>
          <p:cNvGrpSpPr/>
          <p:nvPr/>
        </p:nvGrpSpPr>
        <p:grpSpPr>
          <a:xfrm rot="-10800000">
            <a:off x="-5" y="9524737"/>
            <a:ext cx="18288002" cy="762260"/>
            <a:chOff x="0" y="0"/>
            <a:chExt cx="24384002" cy="1016346"/>
          </a:xfrm>
        </p:grpSpPr>
        <p:sp>
          <p:nvSpPr>
            <p:cNvPr id="1048697" name="Freeform 4"/>
            <p:cNvSpPr/>
            <p:nvPr/>
          </p:nvSpPr>
          <p:spPr>
            <a:xfrm>
              <a:off x="0" y="0"/>
              <a:ext cx="24384000" cy="1016381"/>
            </a:xfrm>
            <a:custGeom>
              <a:avLst/>
              <a:gdLst/>
              <a:ahLst/>
              <a:cxnLst/>
              <a:rect l="l" t="t" r="r" b="b"/>
              <a:pathLst>
                <a:path w="24384000" h="1016381">
                  <a:moveTo>
                    <a:pt x="0" y="0"/>
                  </a:moveTo>
                  <a:lnTo>
                    <a:pt x="24384000" y="0"/>
                  </a:lnTo>
                  <a:lnTo>
                    <a:pt x="24384000" y="1016381"/>
                  </a:lnTo>
                  <a:lnTo>
                    <a:pt x="0" y="1016381"/>
                  </a:lnTo>
                  <a:close/>
                </a:path>
              </a:pathLst>
            </a:custGeom>
            <a:solidFill>
              <a:srgbClr val="203164"/>
            </a:solidFill>
          </p:spPr>
        </p:sp>
      </p:grpSp>
      <p:grpSp>
        <p:nvGrpSpPr>
          <p:cNvPr id="107" name="Group 5"/>
          <p:cNvGrpSpPr/>
          <p:nvPr/>
        </p:nvGrpSpPr>
        <p:grpSpPr>
          <a:xfrm>
            <a:off x="1295400" y="5358294"/>
            <a:ext cx="4542469" cy="3418266"/>
            <a:chOff x="440575" y="-368564"/>
            <a:chExt cx="7035478" cy="4918595"/>
          </a:xfrm>
        </p:grpSpPr>
        <p:sp>
          <p:nvSpPr>
            <p:cNvPr id="1048698" name="Freeform 6"/>
            <p:cNvSpPr/>
            <p:nvPr/>
          </p:nvSpPr>
          <p:spPr>
            <a:xfrm>
              <a:off x="440575" y="-232257"/>
              <a:ext cx="6931690" cy="4782288"/>
            </a:xfrm>
            <a:custGeom>
              <a:avLst/>
              <a:gdLst/>
              <a:ahLst/>
              <a:cxnLst/>
              <a:rect l="l" t="t" r="r" b="b"/>
              <a:pathLst>
                <a:path w="6931690" h="4782288">
                  <a:moveTo>
                    <a:pt x="0" y="0"/>
                  </a:moveTo>
                  <a:lnTo>
                    <a:pt x="6931690" y="0"/>
                  </a:lnTo>
                  <a:lnTo>
                    <a:pt x="6931690" y="4782288"/>
                  </a:lnTo>
                  <a:lnTo>
                    <a:pt x="0" y="4782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699" name="TextBox 7"/>
            <p:cNvSpPr txBox="1"/>
            <p:nvPr/>
          </p:nvSpPr>
          <p:spPr>
            <a:xfrm>
              <a:off x="544363" y="-368564"/>
              <a:ext cx="6931690" cy="49156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99"/>
                </a:lnSpc>
              </a:pPr>
              <a:r>
                <a:rPr lang="en-US" sz="2499" dirty="0" err="1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采用先进的目标检测算法，如</a:t>
              </a:r>
              <a:r>
                <a:rPr lang="en-US" sz="2499" dirty="0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 Yolov8，准确识别教室内的学生。对模型进行优化和训练，提高检测精度和速度</a:t>
              </a:r>
              <a:r>
                <a:rPr lang="zh-CN" altLang="en-US" sz="2499" dirty="0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。</a:t>
              </a:r>
              <a:endParaRPr lang="zh-CN" altLang="en-US" dirty="0"/>
            </a:p>
          </p:txBody>
        </p:sp>
      </p:grpSp>
      <p:grpSp>
        <p:nvGrpSpPr>
          <p:cNvPr id="108" name="Group 8"/>
          <p:cNvGrpSpPr/>
          <p:nvPr/>
        </p:nvGrpSpPr>
        <p:grpSpPr>
          <a:xfrm>
            <a:off x="3330154" y="4924795"/>
            <a:ext cx="540000" cy="270000"/>
            <a:chOff x="0" y="0"/>
            <a:chExt cx="720000" cy="360000"/>
          </a:xfrm>
        </p:grpSpPr>
        <p:sp>
          <p:nvSpPr>
            <p:cNvPr id="1048700" name="Freeform 9"/>
            <p:cNvSpPr/>
            <p:nvPr/>
          </p:nvSpPr>
          <p:spPr>
            <a:xfrm>
              <a:off x="0" y="0"/>
              <a:ext cx="719963" cy="360045"/>
            </a:xfrm>
            <a:custGeom>
              <a:avLst/>
              <a:gdLst/>
              <a:ahLst/>
              <a:cxnLst/>
              <a:rect l="l" t="t" r="r" b="b"/>
              <a:pathLst>
                <a:path w="719963" h="360045">
                  <a:moveTo>
                    <a:pt x="0" y="0"/>
                  </a:moveTo>
                  <a:lnTo>
                    <a:pt x="360045" y="360045"/>
                  </a:lnTo>
                  <a:lnTo>
                    <a:pt x="719963" y="0"/>
                  </a:ln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09" name="Group 10"/>
          <p:cNvGrpSpPr/>
          <p:nvPr/>
        </p:nvGrpSpPr>
        <p:grpSpPr>
          <a:xfrm>
            <a:off x="990600" y="2664036"/>
            <a:ext cx="5219111" cy="1944000"/>
            <a:chOff x="0" y="0"/>
            <a:chExt cx="6958814" cy="2592000"/>
          </a:xfrm>
        </p:grpSpPr>
        <p:sp>
          <p:nvSpPr>
            <p:cNvPr id="1048701" name="Freeform 11"/>
            <p:cNvSpPr/>
            <p:nvPr/>
          </p:nvSpPr>
          <p:spPr>
            <a:xfrm>
              <a:off x="0" y="0"/>
              <a:ext cx="6958838" cy="2592070"/>
            </a:xfrm>
            <a:custGeom>
              <a:avLst/>
              <a:gdLst/>
              <a:ahLst/>
              <a:cxnLst/>
              <a:rect l="l" t="t" r="r" b="b"/>
              <a:pathLst>
                <a:path w="6958838" h="2592070">
                  <a:moveTo>
                    <a:pt x="0" y="268351"/>
                  </a:moveTo>
                  <a:cubicBezTo>
                    <a:pt x="0" y="120142"/>
                    <a:pt x="120142" y="0"/>
                    <a:pt x="268351" y="0"/>
                  </a:cubicBezTo>
                  <a:lnTo>
                    <a:pt x="6690487" y="0"/>
                  </a:lnTo>
                  <a:cubicBezTo>
                    <a:pt x="6838696" y="0"/>
                    <a:pt x="6958838" y="120142"/>
                    <a:pt x="6958838" y="268351"/>
                  </a:cubicBezTo>
                  <a:lnTo>
                    <a:pt x="6958838" y="2323719"/>
                  </a:lnTo>
                  <a:cubicBezTo>
                    <a:pt x="6958838" y="2471928"/>
                    <a:pt x="6838696" y="2592070"/>
                    <a:pt x="6690487" y="2592070"/>
                  </a:cubicBezTo>
                  <a:lnTo>
                    <a:pt x="268351" y="2592070"/>
                  </a:lnTo>
                  <a:cubicBezTo>
                    <a:pt x="120142" y="2591943"/>
                    <a:pt x="0" y="2471928"/>
                    <a:pt x="0" y="2323719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10" name="Group 12"/>
          <p:cNvGrpSpPr/>
          <p:nvPr/>
        </p:nvGrpSpPr>
        <p:grpSpPr>
          <a:xfrm>
            <a:off x="990600" y="2864499"/>
            <a:ext cx="5219109" cy="1640658"/>
            <a:chOff x="0" y="0"/>
            <a:chExt cx="6958812" cy="2187544"/>
          </a:xfrm>
        </p:grpSpPr>
        <p:sp>
          <p:nvSpPr>
            <p:cNvPr id="1048702" name="Freeform 13"/>
            <p:cNvSpPr/>
            <p:nvPr/>
          </p:nvSpPr>
          <p:spPr>
            <a:xfrm>
              <a:off x="0" y="0"/>
              <a:ext cx="6958812" cy="2187544"/>
            </a:xfrm>
            <a:custGeom>
              <a:avLst/>
              <a:gdLst/>
              <a:ahLst/>
              <a:cxnLst/>
              <a:rect l="l" t="t" r="r" b="b"/>
              <a:pathLst>
                <a:path w="6958812" h="2187544">
                  <a:moveTo>
                    <a:pt x="0" y="0"/>
                  </a:moveTo>
                  <a:lnTo>
                    <a:pt x="6958812" y="0"/>
                  </a:lnTo>
                  <a:lnTo>
                    <a:pt x="6958812" y="2187544"/>
                  </a:lnTo>
                  <a:lnTo>
                    <a:pt x="0" y="21875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03" name="TextBox 14"/>
            <p:cNvSpPr txBox="1"/>
            <p:nvPr/>
          </p:nvSpPr>
          <p:spPr>
            <a:xfrm>
              <a:off x="0" y="-76200"/>
              <a:ext cx="6958812" cy="226374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895"/>
                </a:lnSpc>
              </a:pPr>
              <a:r>
                <a:rPr lang="en-US" sz="3399" b="1">
                  <a:solidFill>
                    <a:srgbClr val="FFFFFF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人物检测模型</a:t>
              </a:r>
            </a:p>
          </p:txBody>
        </p:sp>
      </p:grpSp>
      <p:grpSp>
        <p:nvGrpSpPr>
          <p:cNvPr id="111" name="Group 15"/>
          <p:cNvGrpSpPr/>
          <p:nvPr/>
        </p:nvGrpSpPr>
        <p:grpSpPr>
          <a:xfrm>
            <a:off x="6858000" y="5005634"/>
            <a:ext cx="5456373" cy="3742846"/>
            <a:chOff x="0" y="-568860"/>
            <a:chExt cx="7275163" cy="4990461"/>
          </a:xfrm>
        </p:grpSpPr>
        <p:sp>
          <p:nvSpPr>
            <p:cNvPr id="1048704" name="Freeform 16"/>
            <p:cNvSpPr/>
            <p:nvPr/>
          </p:nvSpPr>
          <p:spPr>
            <a:xfrm>
              <a:off x="343473" y="-568860"/>
              <a:ext cx="6931690" cy="4782288"/>
            </a:xfrm>
            <a:custGeom>
              <a:avLst/>
              <a:gdLst/>
              <a:ahLst/>
              <a:cxnLst/>
              <a:rect l="l" t="t" r="r" b="b"/>
              <a:pathLst>
                <a:path w="6931690" h="4782288">
                  <a:moveTo>
                    <a:pt x="0" y="0"/>
                  </a:moveTo>
                  <a:lnTo>
                    <a:pt x="6931690" y="0"/>
                  </a:lnTo>
                  <a:lnTo>
                    <a:pt x="6931690" y="4782288"/>
                  </a:lnTo>
                  <a:lnTo>
                    <a:pt x="0" y="4782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05" name="TextBox 17"/>
            <p:cNvSpPr txBox="1"/>
            <p:nvPr/>
          </p:nvSpPr>
          <p:spPr>
            <a:xfrm>
              <a:off x="0" y="-133348"/>
              <a:ext cx="6208185" cy="455494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99"/>
                </a:lnSpc>
              </a:pPr>
              <a:r>
                <a:rPr lang="en-US" sz="2499" dirty="0" err="1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使用深度学习的人脸识别技术，精准区分不同学生。收集学生人脸数据，构建人脸数据库，为状态识别提供基础</a:t>
              </a:r>
              <a:r>
                <a:rPr lang="en-US" sz="2499" dirty="0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。</a:t>
              </a:r>
            </a:p>
          </p:txBody>
        </p:sp>
      </p:grpSp>
      <p:grpSp>
        <p:nvGrpSpPr>
          <p:cNvPr id="112" name="Group 18"/>
          <p:cNvGrpSpPr/>
          <p:nvPr/>
        </p:nvGrpSpPr>
        <p:grpSpPr>
          <a:xfrm>
            <a:off x="8884815" y="4924795"/>
            <a:ext cx="540000" cy="270000"/>
            <a:chOff x="0" y="0"/>
            <a:chExt cx="720000" cy="360000"/>
          </a:xfrm>
        </p:grpSpPr>
        <p:sp>
          <p:nvSpPr>
            <p:cNvPr id="1048706" name="Freeform 19"/>
            <p:cNvSpPr/>
            <p:nvPr/>
          </p:nvSpPr>
          <p:spPr>
            <a:xfrm>
              <a:off x="0" y="0"/>
              <a:ext cx="719963" cy="360045"/>
            </a:xfrm>
            <a:custGeom>
              <a:avLst/>
              <a:gdLst/>
              <a:ahLst/>
              <a:cxnLst/>
              <a:rect l="l" t="t" r="r" b="b"/>
              <a:pathLst>
                <a:path w="719963" h="360045">
                  <a:moveTo>
                    <a:pt x="0" y="0"/>
                  </a:moveTo>
                  <a:lnTo>
                    <a:pt x="360045" y="360045"/>
                  </a:lnTo>
                  <a:lnTo>
                    <a:pt x="719963" y="0"/>
                  </a:lnTo>
                  <a:close/>
                </a:path>
              </a:pathLst>
            </a:custGeom>
            <a:solidFill>
              <a:srgbClr val="C9B489"/>
            </a:solidFill>
          </p:spPr>
        </p:sp>
      </p:grpSp>
      <p:grpSp>
        <p:nvGrpSpPr>
          <p:cNvPr id="113" name="Group 20"/>
          <p:cNvGrpSpPr/>
          <p:nvPr/>
        </p:nvGrpSpPr>
        <p:grpSpPr>
          <a:xfrm>
            <a:off x="6545260" y="2664036"/>
            <a:ext cx="5219111" cy="1944000"/>
            <a:chOff x="0" y="0"/>
            <a:chExt cx="6958814" cy="2592000"/>
          </a:xfrm>
        </p:grpSpPr>
        <p:sp>
          <p:nvSpPr>
            <p:cNvPr id="1048707" name="Freeform 21"/>
            <p:cNvSpPr/>
            <p:nvPr/>
          </p:nvSpPr>
          <p:spPr>
            <a:xfrm>
              <a:off x="0" y="0"/>
              <a:ext cx="6958838" cy="2592070"/>
            </a:xfrm>
            <a:custGeom>
              <a:avLst/>
              <a:gdLst/>
              <a:ahLst/>
              <a:cxnLst/>
              <a:rect l="l" t="t" r="r" b="b"/>
              <a:pathLst>
                <a:path w="6958838" h="2592070">
                  <a:moveTo>
                    <a:pt x="0" y="268351"/>
                  </a:moveTo>
                  <a:cubicBezTo>
                    <a:pt x="0" y="120142"/>
                    <a:pt x="120142" y="0"/>
                    <a:pt x="268351" y="0"/>
                  </a:cubicBezTo>
                  <a:lnTo>
                    <a:pt x="6690487" y="0"/>
                  </a:lnTo>
                  <a:cubicBezTo>
                    <a:pt x="6838696" y="0"/>
                    <a:pt x="6958838" y="120142"/>
                    <a:pt x="6958838" y="268351"/>
                  </a:cubicBezTo>
                  <a:lnTo>
                    <a:pt x="6958838" y="2323719"/>
                  </a:lnTo>
                  <a:cubicBezTo>
                    <a:pt x="6958838" y="2471928"/>
                    <a:pt x="6838696" y="2592070"/>
                    <a:pt x="6690487" y="2592070"/>
                  </a:cubicBezTo>
                  <a:lnTo>
                    <a:pt x="268351" y="2592070"/>
                  </a:lnTo>
                  <a:cubicBezTo>
                    <a:pt x="120142" y="2591943"/>
                    <a:pt x="0" y="2471928"/>
                    <a:pt x="0" y="2323719"/>
                  </a:cubicBezTo>
                  <a:close/>
                </a:path>
              </a:pathLst>
            </a:custGeom>
            <a:solidFill>
              <a:srgbClr val="C9B489"/>
            </a:solidFill>
          </p:spPr>
        </p:sp>
      </p:grpSp>
      <p:grpSp>
        <p:nvGrpSpPr>
          <p:cNvPr id="114" name="Group 22"/>
          <p:cNvGrpSpPr/>
          <p:nvPr/>
        </p:nvGrpSpPr>
        <p:grpSpPr>
          <a:xfrm>
            <a:off x="6565602" y="2864499"/>
            <a:ext cx="5178426" cy="1640658"/>
            <a:chOff x="0" y="0"/>
            <a:chExt cx="6904568" cy="2187544"/>
          </a:xfrm>
        </p:grpSpPr>
        <p:sp>
          <p:nvSpPr>
            <p:cNvPr id="1048708" name="Freeform 23"/>
            <p:cNvSpPr/>
            <p:nvPr/>
          </p:nvSpPr>
          <p:spPr>
            <a:xfrm>
              <a:off x="0" y="0"/>
              <a:ext cx="6904568" cy="2187544"/>
            </a:xfrm>
            <a:custGeom>
              <a:avLst/>
              <a:gdLst/>
              <a:ahLst/>
              <a:cxnLst/>
              <a:rect l="l" t="t" r="r" b="b"/>
              <a:pathLst>
                <a:path w="6904568" h="2187544">
                  <a:moveTo>
                    <a:pt x="0" y="0"/>
                  </a:moveTo>
                  <a:lnTo>
                    <a:pt x="6904568" y="0"/>
                  </a:lnTo>
                  <a:lnTo>
                    <a:pt x="6904568" y="2187544"/>
                  </a:lnTo>
                  <a:lnTo>
                    <a:pt x="0" y="21875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09" name="TextBox 24"/>
            <p:cNvSpPr txBox="1"/>
            <p:nvPr/>
          </p:nvSpPr>
          <p:spPr>
            <a:xfrm>
              <a:off x="0" y="-76200"/>
              <a:ext cx="6904568" cy="226374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895"/>
                </a:lnSpc>
              </a:pPr>
              <a:r>
                <a:rPr lang="en-US" sz="3399" b="1">
                  <a:solidFill>
                    <a:srgbClr val="FFFFFF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人脸识别模型</a:t>
              </a:r>
            </a:p>
          </p:txBody>
        </p:sp>
      </p:grpSp>
      <p:grpSp>
        <p:nvGrpSpPr>
          <p:cNvPr id="115" name="Group 25"/>
          <p:cNvGrpSpPr/>
          <p:nvPr/>
        </p:nvGrpSpPr>
        <p:grpSpPr>
          <a:xfrm>
            <a:off x="11820819" y="5350953"/>
            <a:ext cx="5219111" cy="3686727"/>
            <a:chOff x="0" y="-133348"/>
            <a:chExt cx="6958814" cy="4915636"/>
          </a:xfrm>
        </p:grpSpPr>
        <p:sp>
          <p:nvSpPr>
            <p:cNvPr id="1048710" name="Freeform 26"/>
            <p:cNvSpPr/>
            <p:nvPr/>
          </p:nvSpPr>
          <p:spPr>
            <a:xfrm>
              <a:off x="0" y="0"/>
              <a:ext cx="6958814" cy="4782288"/>
            </a:xfrm>
            <a:custGeom>
              <a:avLst/>
              <a:gdLst/>
              <a:ahLst/>
              <a:cxnLst/>
              <a:rect l="l" t="t" r="r" b="b"/>
              <a:pathLst>
                <a:path w="6958814" h="4782288">
                  <a:moveTo>
                    <a:pt x="0" y="0"/>
                  </a:moveTo>
                  <a:lnTo>
                    <a:pt x="6958814" y="0"/>
                  </a:lnTo>
                  <a:lnTo>
                    <a:pt x="6958814" y="4782288"/>
                  </a:lnTo>
                  <a:lnTo>
                    <a:pt x="0" y="4782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11" name="TextBox 27"/>
            <p:cNvSpPr txBox="1"/>
            <p:nvPr/>
          </p:nvSpPr>
          <p:spPr>
            <a:xfrm>
              <a:off x="606253" y="-133348"/>
              <a:ext cx="6352561" cy="44838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499"/>
                </a:lnSpc>
              </a:pPr>
              <a:r>
                <a:rPr lang="zh-CN" altLang="en-US" sz="2499" dirty="0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调用并优化已有</a:t>
              </a:r>
              <a:r>
                <a:rPr lang="en-US" sz="2499" dirty="0" err="1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算法分析学生面部表情、动作，判断状态（如睡觉、清醒</a:t>
              </a:r>
              <a:r>
                <a:rPr lang="en-US" sz="2499" dirty="0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）。</a:t>
              </a:r>
              <a:endParaRPr lang="zh-CN" altLang="en-US" dirty="0"/>
            </a:p>
          </p:txBody>
        </p:sp>
      </p:grpSp>
      <p:grpSp>
        <p:nvGrpSpPr>
          <p:cNvPr id="116" name="Group 28"/>
          <p:cNvGrpSpPr/>
          <p:nvPr/>
        </p:nvGrpSpPr>
        <p:grpSpPr>
          <a:xfrm>
            <a:off x="14398794" y="4924795"/>
            <a:ext cx="540000" cy="270000"/>
            <a:chOff x="0" y="0"/>
            <a:chExt cx="720000" cy="360000"/>
          </a:xfrm>
        </p:grpSpPr>
        <p:sp>
          <p:nvSpPr>
            <p:cNvPr id="1048712" name="Freeform 29"/>
            <p:cNvSpPr/>
            <p:nvPr/>
          </p:nvSpPr>
          <p:spPr>
            <a:xfrm>
              <a:off x="0" y="0"/>
              <a:ext cx="719963" cy="360045"/>
            </a:xfrm>
            <a:custGeom>
              <a:avLst/>
              <a:gdLst/>
              <a:ahLst/>
              <a:cxnLst/>
              <a:rect l="l" t="t" r="r" b="b"/>
              <a:pathLst>
                <a:path w="719963" h="360045">
                  <a:moveTo>
                    <a:pt x="0" y="0"/>
                  </a:moveTo>
                  <a:lnTo>
                    <a:pt x="360045" y="360045"/>
                  </a:lnTo>
                  <a:lnTo>
                    <a:pt x="719963" y="0"/>
                  </a:ln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17" name="Group 30"/>
          <p:cNvGrpSpPr/>
          <p:nvPr/>
        </p:nvGrpSpPr>
        <p:grpSpPr>
          <a:xfrm>
            <a:off x="12059240" y="2664036"/>
            <a:ext cx="5219110" cy="1944000"/>
            <a:chOff x="0" y="0"/>
            <a:chExt cx="6958814" cy="2592000"/>
          </a:xfrm>
        </p:grpSpPr>
        <p:sp>
          <p:nvSpPr>
            <p:cNvPr id="1048713" name="Freeform 31"/>
            <p:cNvSpPr/>
            <p:nvPr/>
          </p:nvSpPr>
          <p:spPr>
            <a:xfrm>
              <a:off x="0" y="0"/>
              <a:ext cx="6958838" cy="2592070"/>
            </a:xfrm>
            <a:custGeom>
              <a:avLst/>
              <a:gdLst/>
              <a:ahLst/>
              <a:cxnLst/>
              <a:rect l="l" t="t" r="r" b="b"/>
              <a:pathLst>
                <a:path w="6958838" h="2592070">
                  <a:moveTo>
                    <a:pt x="0" y="268351"/>
                  </a:moveTo>
                  <a:cubicBezTo>
                    <a:pt x="0" y="120142"/>
                    <a:pt x="120142" y="0"/>
                    <a:pt x="268351" y="0"/>
                  </a:cubicBezTo>
                  <a:lnTo>
                    <a:pt x="6690487" y="0"/>
                  </a:lnTo>
                  <a:cubicBezTo>
                    <a:pt x="6838696" y="0"/>
                    <a:pt x="6958838" y="120142"/>
                    <a:pt x="6958838" y="268351"/>
                  </a:cubicBezTo>
                  <a:lnTo>
                    <a:pt x="6958838" y="2323719"/>
                  </a:lnTo>
                  <a:cubicBezTo>
                    <a:pt x="6958838" y="2471928"/>
                    <a:pt x="6838696" y="2592070"/>
                    <a:pt x="6690487" y="2592070"/>
                  </a:cubicBezTo>
                  <a:lnTo>
                    <a:pt x="268351" y="2592070"/>
                  </a:lnTo>
                  <a:cubicBezTo>
                    <a:pt x="120142" y="2591943"/>
                    <a:pt x="0" y="2471928"/>
                    <a:pt x="0" y="2323719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18" name="Group 32"/>
          <p:cNvGrpSpPr/>
          <p:nvPr/>
        </p:nvGrpSpPr>
        <p:grpSpPr>
          <a:xfrm>
            <a:off x="12079581" y="2864499"/>
            <a:ext cx="5178428" cy="1640658"/>
            <a:chOff x="0" y="0"/>
            <a:chExt cx="6904570" cy="2187544"/>
          </a:xfrm>
        </p:grpSpPr>
        <p:sp>
          <p:nvSpPr>
            <p:cNvPr id="1048714" name="Freeform 33"/>
            <p:cNvSpPr/>
            <p:nvPr/>
          </p:nvSpPr>
          <p:spPr>
            <a:xfrm>
              <a:off x="0" y="0"/>
              <a:ext cx="6904570" cy="2187544"/>
            </a:xfrm>
            <a:custGeom>
              <a:avLst/>
              <a:gdLst/>
              <a:ahLst/>
              <a:cxnLst/>
              <a:rect l="l" t="t" r="r" b="b"/>
              <a:pathLst>
                <a:path w="6904570" h="2187544">
                  <a:moveTo>
                    <a:pt x="0" y="0"/>
                  </a:moveTo>
                  <a:lnTo>
                    <a:pt x="6904570" y="0"/>
                  </a:lnTo>
                  <a:lnTo>
                    <a:pt x="6904570" y="2187544"/>
                  </a:lnTo>
                  <a:lnTo>
                    <a:pt x="0" y="21875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15" name="TextBox 34"/>
            <p:cNvSpPr txBox="1"/>
            <p:nvPr/>
          </p:nvSpPr>
          <p:spPr>
            <a:xfrm>
              <a:off x="0" y="-76200"/>
              <a:ext cx="6904570" cy="226374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895"/>
                </a:lnSpc>
              </a:pPr>
              <a:r>
                <a:rPr lang="en-US" sz="3399" b="1">
                  <a:solidFill>
                    <a:srgbClr val="FFFFFF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状态识别与统计算法</a:t>
              </a:r>
            </a:p>
          </p:txBody>
        </p:sp>
      </p:grpSp>
      <p:grpSp>
        <p:nvGrpSpPr>
          <p:cNvPr id="119" name="Group 35"/>
          <p:cNvGrpSpPr/>
          <p:nvPr/>
        </p:nvGrpSpPr>
        <p:grpSpPr>
          <a:xfrm>
            <a:off x="1170169" y="96964"/>
            <a:ext cx="11670237" cy="1863471"/>
            <a:chOff x="0" y="0"/>
            <a:chExt cx="15560316" cy="2484628"/>
          </a:xfrm>
        </p:grpSpPr>
        <p:sp>
          <p:nvSpPr>
            <p:cNvPr id="1048716" name="Freeform 36"/>
            <p:cNvSpPr/>
            <p:nvPr/>
          </p:nvSpPr>
          <p:spPr>
            <a:xfrm>
              <a:off x="0" y="0"/>
              <a:ext cx="15560315" cy="2484628"/>
            </a:xfrm>
            <a:custGeom>
              <a:avLst/>
              <a:gdLst/>
              <a:ahLst/>
              <a:cxnLst/>
              <a:rect l="l" t="t" r="r" b="b"/>
              <a:pathLst>
                <a:path w="15560315" h="2484628">
                  <a:moveTo>
                    <a:pt x="0" y="0"/>
                  </a:moveTo>
                  <a:lnTo>
                    <a:pt x="15560315" y="0"/>
                  </a:lnTo>
                  <a:lnTo>
                    <a:pt x="15560315" y="2484628"/>
                  </a:lnTo>
                  <a:lnTo>
                    <a:pt x="0" y="24846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17" name="TextBox 37"/>
            <p:cNvSpPr txBox="1"/>
            <p:nvPr/>
          </p:nvSpPr>
          <p:spPr>
            <a:xfrm>
              <a:off x="0" y="-276225"/>
              <a:ext cx="15560316" cy="276085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8640"/>
                </a:lnSpc>
              </a:pPr>
              <a:r>
                <a:rPr lang="en-US" sz="4800" b="1">
                  <a:solidFill>
                    <a:srgbClr val="00000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模型与算法设计</a:t>
              </a:r>
            </a:p>
          </p:txBody>
        </p:sp>
      </p:grpSp>
      <p:grpSp>
        <p:nvGrpSpPr>
          <p:cNvPr id="120" name="Group 38"/>
          <p:cNvGrpSpPr/>
          <p:nvPr/>
        </p:nvGrpSpPr>
        <p:grpSpPr>
          <a:xfrm rot="-1442485">
            <a:off x="124188" y="666810"/>
            <a:ext cx="1379876" cy="1510607"/>
            <a:chOff x="0" y="0"/>
            <a:chExt cx="1839834" cy="2014142"/>
          </a:xfrm>
        </p:grpSpPr>
        <p:sp>
          <p:nvSpPr>
            <p:cNvPr id="1048718" name="Freeform 39"/>
            <p:cNvSpPr/>
            <p:nvPr/>
          </p:nvSpPr>
          <p:spPr>
            <a:xfrm>
              <a:off x="224663" y="-110617"/>
              <a:ext cx="1208151" cy="1130935"/>
            </a:xfrm>
            <a:custGeom>
              <a:avLst/>
              <a:gdLst/>
              <a:ahLst/>
              <a:cxnLst/>
              <a:rect l="l" t="t" r="r" b="b"/>
              <a:pathLst>
                <a:path w="1208151" h="1130935">
                  <a:moveTo>
                    <a:pt x="1194308" y="274574"/>
                  </a:moveTo>
                  <a:lnTo>
                    <a:pt x="1194308" y="287274"/>
                  </a:lnTo>
                  <a:lnTo>
                    <a:pt x="1186815" y="297561"/>
                  </a:lnTo>
                  <a:cubicBezTo>
                    <a:pt x="814705" y="28829"/>
                    <a:pt x="318770" y="101600"/>
                    <a:pt x="24003" y="468884"/>
                  </a:cubicBezTo>
                  <a:lnTo>
                    <a:pt x="14097" y="460883"/>
                  </a:lnTo>
                  <a:lnTo>
                    <a:pt x="22860" y="451739"/>
                  </a:lnTo>
                  <a:lnTo>
                    <a:pt x="704088" y="1108583"/>
                  </a:lnTo>
                  <a:lnTo>
                    <a:pt x="695325" y="1117727"/>
                  </a:lnTo>
                  <a:lnTo>
                    <a:pt x="684403" y="1111123"/>
                  </a:lnTo>
                  <a:lnTo>
                    <a:pt x="1183513" y="280670"/>
                  </a:lnTo>
                  <a:cubicBezTo>
                    <a:pt x="1185799" y="276860"/>
                    <a:pt x="1189990" y="274574"/>
                    <a:pt x="1194435" y="274574"/>
                  </a:cubicBezTo>
                  <a:moveTo>
                    <a:pt x="1194435" y="299974"/>
                  </a:moveTo>
                  <a:lnTo>
                    <a:pt x="1194435" y="287274"/>
                  </a:lnTo>
                  <a:lnTo>
                    <a:pt x="1205357" y="293878"/>
                  </a:lnTo>
                  <a:lnTo>
                    <a:pt x="706247" y="1124331"/>
                  </a:lnTo>
                  <a:cubicBezTo>
                    <a:pt x="704215" y="1127633"/>
                    <a:pt x="700913" y="1129919"/>
                    <a:pt x="696976" y="1130427"/>
                  </a:cubicBezTo>
                  <a:cubicBezTo>
                    <a:pt x="693039" y="1130935"/>
                    <a:pt x="689229" y="1129665"/>
                    <a:pt x="686562" y="1126998"/>
                  </a:cubicBezTo>
                  <a:lnTo>
                    <a:pt x="5207" y="470154"/>
                  </a:lnTo>
                  <a:cubicBezTo>
                    <a:pt x="508" y="465582"/>
                    <a:pt x="0" y="458216"/>
                    <a:pt x="4064" y="453009"/>
                  </a:cubicBezTo>
                  <a:cubicBezTo>
                    <a:pt x="307086" y="75565"/>
                    <a:pt x="818134" y="0"/>
                    <a:pt x="1201801" y="276987"/>
                  </a:cubicBezTo>
                  <a:cubicBezTo>
                    <a:pt x="1206246" y="280162"/>
                    <a:pt x="1208151" y="286004"/>
                    <a:pt x="1206500" y="291211"/>
                  </a:cubicBezTo>
                  <a:cubicBezTo>
                    <a:pt x="1204849" y="296418"/>
                    <a:pt x="1199896" y="299974"/>
                    <a:pt x="1194435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  <p:sp>
          <p:nvSpPr>
            <p:cNvPr id="1048719" name="Freeform 40"/>
            <p:cNvSpPr/>
            <p:nvPr/>
          </p:nvSpPr>
          <p:spPr>
            <a:xfrm>
              <a:off x="228854" y="-110617"/>
              <a:ext cx="1203960" cy="468884"/>
            </a:xfrm>
            <a:custGeom>
              <a:avLst/>
              <a:gdLst/>
              <a:ahLst/>
              <a:cxnLst/>
              <a:rect l="l" t="t" r="r" b="b"/>
              <a:pathLst>
                <a:path w="1203960" h="468884">
                  <a:moveTo>
                    <a:pt x="1190117" y="274574"/>
                  </a:moveTo>
                  <a:lnTo>
                    <a:pt x="1190117" y="287274"/>
                  </a:lnTo>
                  <a:lnTo>
                    <a:pt x="1182624" y="297561"/>
                  </a:lnTo>
                  <a:cubicBezTo>
                    <a:pt x="810514" y="28829"/>
                    <a:pt x="314579" y="101600"/>
                    <a:pt x="19812" y="468884"/>
                  </a:cubicBezTo>
                  <a:lnTo>
                    <a:pt x="0" y="453009"/>
                  </a:lnTo>
                  <a:cubicBezTo>
                    <a:pt x="302895" y="75565"/>
                    <a:pt x="813943" y="0"/>
                    <a:pt x="1197610" y="276987"/>
                  </a:cubicBezTo>
                  <a:cubicBezTo>
                    <a:pt x="1202055" y="280162"/>
                    <a:pt x="1203960" y="286004"/>
                    <a:pt x="1202309" y="291211"/>
                  </a:cubicBezTo>
                  <a:cubicBezTo>
                    <a:pt x="1200658" y="296418"/>
                    <a:pt x="1195705" y="299974"/>
                    <a:pt x="1190244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31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2"/>
          <p:cNvGrpSpPr/>
          <p:nvPr/>
        </p:nvGrpSpPr>
        <p:grpSpPr>
          <a:xfrm>
            <a:off x="217714" y="1341074"/>
            <a:ext cx="8077200" cy="1092993"/>
            <a:chOff x="0" y="0"/>
            <a:chExt cx="10769600" cy="1457324"/>
          </a:xfrm>
        </p:grpSpPr>
        <p:sp>
          <p:nvSpPr>
            <p:cNvPr id="1048749" name="Freeform 3"/>
            <p:cNvSpPr/>
            <p:nvPr/>
          </p:nvSpPr>
          <p:spPr>
            <a:xfrm>
              <a:off x="0" y="0"/>
              <a:ext cx="10769600" cy="1457325"/>
            </a:xfrm>
            <a:custGeom>
              <a:avLst/>
              <a:gdLst/>
              <a:ahLst/>
              <a:cxnLst/>
              <a:rect l="l" t="t" r="r" b="b"/>
              <a:pathLst>
                <a:path w="10769600" h="1457325">
                  <a:moveTo>
                    <a:pt x="0" y="0"/>
                  </a:moveTo>
                  <a:lnTo>
                    <a:pt x="9252966" y="0"/>
                  </a:lnTo>
                  <a:lnTo>
                    <a:pt x="10769600" y="1457325"/>
                  </a:lnTo>
                  <a:lnTo>
                    <a:pt x="0" y="1457325"/>
                  </a:lnTo>
                  <a:close/>
                </a:path>
              </a:pathLst>
            </a:custGeom>
            <a:solidFill>
              <a:srgbClr val="C9B489">
                <a:alpha val="14118"/>
              </a:srgbClr>
            </a:solidFill>
          </p:spPr>
        </p:sp>
      </p:grpSp>
      <p:grpSp>
        <p:nvGrpSpPr>
          <p:cNvPr id="142" name="Group 4"/>
          <p:cNvGrpSpPr/>
          <p:nvPr/>
        </p:nvGrpSpPr>
        <p:grpSpPr>
          <a:xfrm>
            <a:off x="0" y="1341074"/>
            <a:ext cx="8077200" cy="1092993"/>
            <a:chOff x="0" y="0"/>
            <a:chExt cx="10769600" cy="1457324"/>
          </a:xfrm>
        </p:grpSpPr>
        <p:sp>
          <p:nvSpPr>
            <p:cNvPr id="1048750" name="Freeform 5"/>
            <p:cNvSpPr/>
            <p:nvPr/>
          </p:nvSpPr>
          <p:spPr>
            <a:xfrm>
              <a:off x="0" y="0"/>
              <a:ext cx="10769600" cy="1457325"/>
            </a:xfrm>
            <a:custGeom>
              <a:avLst/>
              <a:gdLst/>
              <a:ahLst/>
              <a:cxnLst/>
              <a:rect l="l" t="t" r="r" b="b"/>
              <a:pathLst>
                <a:path w="10769600" h="1457325">
                  <a:moveTo>
                    <a:pt x="0" y="0"/>
                  </a:moveTo>
                  <a:lnTo>
                    <a:pt x="9252966" y="0"/>
                  </a:lnTo>
                  <a:lnTo>
                    <a:pt x="10769600" y="1457325"/>
                  </a:lnTo>
                  <a:lnTo>
                    <a:pt x="0" y="1457325"/>
                  </a:lnTo>
                  <a:close/>
                </a:path>
              </a:pathLst>
            </a:custGeom>
            <a:solidFill>
              <a:srgbClr val="C9B489"/>
            </a:solidFill>
          </p:spPr>
        </p:sp>
      </p:grpSp>
      <p:grpSp>
        <p:nvGrpSpPr>
          <p:cNvPr id="143" name="Group 6"/>
          <p:cNvGrpSpPr/>
          <p:nvPr/>
        </p:nvGrpSpPr>
        <p:grpSpPr>
          <a:xfrm>
            <a:off x="0" y="1693650"/>
            <a:ext cx="18288000" cy="6899700"/>
            <a:chOff x="0" y="0"/>
            <a:chExt cx="24384000" cy="9199600"/>
          </a:xfrm>
        </p:grpSpPr>
        <p:sp>
          <p:nvSpPr>
            <p:cNvPr id="1048751" name="Freeform 7"/>
            <p:cNvSpPr/>
            <p:nvPr/>
          </p:nvSpPr>
          <p:spPr>
            <a:xfrm>
              <a:off x="0" y="0"/>
              <a:ext cx="24384000" cy="9199626"/>
            </a:xfrm>
            <a:custGeom>
              <a:avLst/>
              <a:gdLst/>
              <a:ahLst/>
              <a:cxnLst/>
              <a:rect l="l" t="t" r="r" b="b"/>
              <a:pathLst>
                <a:path w="24384000" h="9199626">
                  <a:moveTo>
                    <a:pt x="0" y="0"/>
                  </a:moveTo>
                  <a:lnTo>
                    <a:pt x="24384000" y="0"/>
                  </a:lnTo>
                  <a:lnTo>
                    <a:pt x="24384000" y="9199626"/>
                  </a:lnTo>
                  <a:lnTo>
                    <a:pt x="0" y="9199626"/>
                  </a:lnTo>
                  <a:close/>
                </a:path>
              </a:pathLst>
            </a:custGeom>
            <a:gradFill rotWithShape="1">
              <a:gsLst>
                <a:gs pos="0">
                  <a:srgbClr val="E6EAF7">
                    <a:alpha val="100000"/>
                  </a:srgbClr>
                </a:gs>
                <a:gs pos="100000">
                  <a:srgbClr val="FAFBFD">
                    <a:alpha val="100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</p:spPr>
        </p:sp>
      </p:grpSp>
      <p:grpSp>
        <p:nvGrpSpPr>
          <p:cNvPr id="144" name="Group 8"/>
          <p:cNvGrpSpPr/>
          <p:nvPr/>
        </p:nvGrpSpPr>
        <p:grpSpPr>
          <a:xfrm>
            <a:off x="988221" y="4886324"/>
            <a:ext cx="16469862" cy="4182990"/>
            <a:chOff x="-211070" y="-342901"/>
            <a:chExt cx="21959815" cy="5577319"/>
          </a:xfrm>
        </p:grpSpPr>
        <p:sp>
          <p:nvSpPr>
            <p:cNvPr id="1048752" name="Freeform 9"/>
            <p:cNvSpPr/>
            <p:nvPr/>
          </p:nvSpPr>
          <p:spPr>
            <a:xfrm>
              <a:off x="0" y="0"/>
              <a:ext cx="21748745" cy="5234418"/>
            </a:xfrm>
            <a:custGeom>
              <a:avLst/>
              <a:gdLst/>
              <a:ahLst/>
              <a:cxnLst/>
              <a:rect l="l" t="t" r="r" b="b"/>
              <a:pathLst>
                <a:path w="21748745" h="5234418">
                  <a:moveTo>
                    <a:pt x="0" y="0"/>
                  </a:moveTo>
                  <a:lnTo>
                    <a:pt x="21748745" y="0"/>
                  </a:lnTo>
                  <a:lnTo>
                    <a:pt x="21748745" y="5234418"/>
                  </a:lnTo>
                  <a:lnTo>
                    <a:pt x="0" y="52344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53" name="TextBox 10"/>
            <p:cNvSpPr txBox="1"/>
            <p:nvPr/>
          </p:nvSpPr>
          <p:spPr>
            <a:xfrm>
              <a:off x="-211070" y="-342901"/>
              <a:ext cx="21748746" cy="55773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15444"/>
                </a:lnSpc>
              </a:pPr>
              <a:r>
                <a:rPr lang="en-US" sz="9900" b="1">
                  <a:solidFill>
                    <a:srgbClr val="2A4185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工作进度</a:t>
              </a:r>
            </a:p>
          </p:txBody>
        </p:sp>
      </p:grpSp>
      <p:grpSp>
        <p:nvGrpSpPr>
          <p:cNvPr id="145" name="Group 11"/>
          <p:cNvGrpSpPr/>
          <p:nvPr/>
        </p:nvGrpSpPr>
        <p:grpSpPr>
          <a:xfrm>
            <a:off x="-349871" y="1107603"/>
            <a:ext cx="4155280" cy="4189476"/>
            <a:chOff x="0" y="0"/>
            <a:chExt cx="5540374" cy="5585968"/>
          </a:xfrm>
        </p:grpSpPr>
        <p:sp>
          <p:nvSpPr>
            <p:cNvPr id="1048754" name="Freeform 12"/>
            <p:cNvSpPr/>
            <p:nvPr/>
          </p:nvSpPr>
          <p:spPr>
            <a:xfrm>
              <a:off x="0" y="0"/>
              <a:ext cx="5540374" cy="5585968"/>
            </a:xfrm>
            <a:custGeom>
              <a:avLst/>
              <a:gdLst/>
              <a:ahLst/>
              <a:cxnLst/>
              <a:rect l="l" t="t" r="r" b="b"/>
              <a:pathLst>
                <a:path w="5540374" h="5585968">
                  <a:moveTo>
                    <a:pt x="0" y="0"/>
                  </a:moveTo>
                  <a:lnTo>
                    <a:pt x="5540374" y="0"/>
                  </a:lnTo>
                  <a:lnTo>
                    <a:pt x="5540374" y="5585968"/>
                  </a:lnTo>
                  <a:lnTo>
                    <a:pt x="0" y="55859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55" name="TextBox 13"/>
            <p:cNvSpPr txBox="1"/>
            <p:nvPr/>
          </p:nvSpPr>
          <p:spPr>
            <a:xfrm>
              <a:off x="0" y="0"/>
              <a:ext cx="5540374" cy="5585968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r">
                <a:lnSpc>
                  <a:spcPts val="12960"/>
                </a:lnSpc>
              </a:pPr>
              <a:r>
                <a:rPr lang="en-US" sz="10800" b="1">
                  <a:solidFill>
                    <a:srgbClr val="40404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Part </a:t>
              </a:r>
            </a:p>
          </p:txBody>
        </p:sp>
      </p:grpSp>
      <p:grpSp>
        <p:nvGrpSpPr>
          <p:cNvPr id="146" name="Group 14"/>
          <p:cNvGrpSpPr/>
          <p:nvPr/>
        </p:nvGrpSpPr>
        <p:grpSpPr>
          <a:xfrm>
            <a:off x="3805408" y="779264"/>
            <a:ext cx="4171950" cy="4517816"/>
            <a:chOff x="0" y="0"/>
            <a:chExt cx="5562600" cy="6023754"/>
          </a:xfrm>
        </p:grpSpPr>
        <p:sp>
          <p:nvSpPr>
            <p:cNvPr id="1048756" name="Freeform 15"/>
            <p:cNvSpPr/>
            <p:nvPr/>
          </p:nvSpPr>
          <p:spPr>
            <a:xfrm>
              <a:off x="0" y="0"/>
              <a:ext cx="5562600" cy="6023754"/>
            </a:xfrm>
            <a:custGeom>
              <a:avLst/>
              <a:gdLst/>
              <a:ahLst/>
              <a:cxnLst/>
              <a:rect l="l" t="t" r="r" b="b"/>
              <a:pathLst>
                <a:path w="5562600" h="6023754">
                  <a:moveTo>
                    <a:pt x="0" y="0"/>
                  </a:moveTo>
                  <a:lnTo>
                    <a:pt x="5562600" y="0"/>
                  </a:lnTo>
                  <a:lnTo>
                    <a:pt x="5562600" y="6023754"/>
                  </a:lnTo>
                  <a:lnTo>
                    <a:pt x="0" y="60237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57" name="TextBox 16"/>
            <p:cNvSpPr txBox="1"/>
            <p:nvPr/>
          </p:nvSpPr>
          <p:spPr>
            <a:xfrm>
              <a:off x="0" y="0"/>
              <a:ext cx="5562600" cy="6023754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l">
                <a:lnSpc>
                  <a:spcPts val="12960"/>
                </a:lnSpc>
              </a:pPr>
              <a:r>
                <a:rPr lang="en-US" sz="10800" b="1">
                  <a:solidFill>
                    <a:srgbClr val="40404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03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8" name="Freeform 2"/>
          <p:cNvSpPr/>
          <p:nvPr/>
        </p:nvSpPr>
        <p:spPr>
          <a:xfrm>
            <a:off x="10572750" y="9326880"/>
            <a:ext cx="7715250" cy="909972"/>
          </a:xfrm>
          <a:custGeom>
            <a:avLst/>
            <a:gdLst/>
            <a:ahLst/>
            <a:cxnLst/>
            <a:rect l="l" t="t" r="r" b="b"/>
            <a:pathLst>
              <a:path w="7715250" h="909972">
                <a:moveTo>
                  <a:pt x="0" y="0"/>
                </a:moveTo>
                <a:lnTo>
                  <a:pt x="7715250" y="0"/>
                </a:lnTo>
                <a:lnTo>
                  <a:pt x="7715250" y="909972"/>
                </a:lnTo>
                <a:lnTo>
                  <a:pt x="0" y="9099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48" name="Group 3"/>
          <p:cNvGrpSpPr/>
          <p:nvPr/>
        </p:nvGrpSpPr>
        <p:grpSpPr>
          <a:xfrm rot="-10800000">
            <a:off x="-5" y="9524737"/>
            <a:ext cx="18288002" cy="762260"/>
            <a:chOff x="0" y="0"/>
            <a:chExt cx="24384002" cy="1016346"/>
          </a:xfrm>
        </p:grpSpPr>
        <p:sp>
          <p:nvSpPr>
            <p:cNvPr id="1048759" name="Freeform 4"/>
            <p:cNvSpPr/>
            <p:nvPr/>
          </p:nvSpPr>
          <p:spPr>
            <a:xfrm>
              <a:off x="0" y="0"/>
              <a:ext cx="24384000" cy="1016381"/>
            </a:xfrm>
            <a:custGeom>
              <a:avLst/>
              <a:gdLst/>
              <a:ahLst/>
              <a:cxnLst/>
              <a:rect l="l" t="t" r="r" b="b"/>
              <a:pathLst>
                <a:path w="24384000" h="1016381">
                  <a:moveTo>
                    <a:pt x="0" y="0"/>
                  </a:moveTo>
                  <a:lnTo>
                    <a:pt x="24384000" y="0"/>
                  </a:lnTo>
                  <a:lnTo>
                    <a:pt x="24384000" y="1016381"/>
                  </a:lnTo>
                  <a:lnTo>
                    <a:pt x="0" y="1016381"/>
                  </a:lnTo>
                  <a:close/>
                </a:path>
              </a:pathLst>
            </a:custGeom>
            <a:solidFill>
              <a:srgbClr val="203164"/>
            </a:solidFill>
          </p:spPr>
        </p:sp>
      </p:grpSp>
      <p:grpSp>
        <p:nvGrpSpPr>
          <p:cNvPr id="149" name="Group 5"/>
          <p:cNvGrpSpPr/>
          <p:nvPr/>
        </p:nvGrpSpPr>
        <p:grpSpPr>
          <a:xfrm>
            <a:off x="2769786" y="2730906"/>
            <a:ext cx="1296000" cy="810000"/>
            <a:chOff x="0" y="0"/>
            <a:chExt cx="1728000" cy="1080000"/>
          </a:xfrm>
        </p:grpSpPr>
        <p:sp>
          <p:nvSpPr>
            <p:cNvPr id="1048760" name="Freeform 6"/>
            <p:cNvSpPr/>
            <p:nvPr/>
          </p:nvSpPr>
          <p:spPr>
            <a:xfrm>
              <a:off x="0" y="0"/>
              <a:ext cx="1727962" cy="1080008"/>
            </a:xfrm>
            <a:custGeom>
              <a:avLst/>
              <a:gdLst/>
              <a:ahLst/>
              <a:cxnLst/>
              <a:rect l="l" t="t" r="r" b="b"/>
              <a:pathLst>
                <a:path w="1727962" h="1080008">
                  <a:moveTo>
                    <a:pt x="0" y="0"/>
                  </a:moveTo>
                  <a:lnTo>
                    <a:pt x="1727962" y="0"/>
                  </a:lnTo>
                  <a:lnTo>
                    <a:pt x="1727962" y="1080008"/>
                  </a:lnTo>
                  <a:lnTo>
                    <a:pt x="0" y="1080008"/>
                  </a:ln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50" name="Group 7"/>
          <p:cNvGrpSpPr/>
          <p:nvPr/>
        </p:nvGrpSpPr>
        <p:grpSpPr>
          <a:xfrm>
            <a:off x="8486475" y="2730906"/>
            <a:ext cx="1296000" cy="810000"/>
            <a:chOff x="0" y="0"/>
            <a:chExt cx="1728000" cy="1080000"/>
          </a:xfrm>
        </p:grpSpPr>
        <p:sp>
          <p:nvSpPr>
            <p:cNvPr id="1048761" name="Freeform 8"/>
            <p:cNvSpPr/>
            <p:nvPr/>
          </p:nvSpPr>
          <p:spPr>
            <a:xfrm>
              <a:off x="0" y="0"/>
              <a:ext cx="1727962" cy="1080008"/>
            </a:xfrm>
            <a:custGeom>
              <a:avLst/>
              <a:gdLst/>
              <a:ahLst/>
              <a:cxnLst/>
              <a:rect l="l" t="t" r="r" b="b"/>
              <a:pathLst>
                <a:path w="1727962" h="1080008">
                  <a:moveTo>
                    <a:pt x="0" y="0"/>
                  </a:moveTo>
                  <a:lnTo>
                    <a:pt x="1727962" y="0"/>
                  </a:lnTo>
                  <a:lnTo>
                    <a:pt x="1727962" y="1080008"/>
                  </a:lnTo>
                  <a:lnTo>
                    <a:pt x="0" y="1080008"/>
                  </a:ln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51" name="Group 9"/>
          <p:cNvGrpSpPr/>
          <p:nvPr/>
        </p:nvGrpSpPr>
        <p:grpSpPr>
          <a:xfrm>
            <a:off x="14222215" y="2730906"/>
            <a:ext cx="1296000" cy="810000"/>
            <a:chOff x="0" y="0"/>
            <a:chExt cx="1728000" cy="1080000"/>
          </a:xfrm>
        </p:grpSpPr>
        <p:sp>
          <p:nvSpPr>
            <p:cNvPr id="1048762" name="Freeform 10"/>
            <p:cNvSpPr/>
            <p:nvPr/>
          </p:nvSpPr>
          <p:spPr>
            <a:xfrm>
              <a:off x="0" y="0"/>
              <a:ext cx="1727962" cy="1080008"/>
            </a:xfrm>
            <a:custGeom>
              <a:avLst/>
              <a:gdLst/>
              <a:ahLst/>
              <a:cxnLst/>
              <a:rect l="l" t="t" r="r" b="b"/>
              <a:pathLst>
                <a:path w="1727962" h="1080008">
                  <a:moveTo>
                    <a:pt x="0" y="0"/>
                  </a:moveTo>
                  <a:lnTo>
                    <a:pt x="1727962" y="0"/>
                  </a:lnTo>
                  <a:lnTo>
                    <a:pt x="1727962" y="1080008"/>
                  </a:lnTo>
                  <a:lnTo>
                    <a:pt x="0" y="1080008"/>
                  </a:lnTo>
                  <a:close/>
                </a:path>
              </a:pathLst>
            </a:custGeom>
            <a:solidFill>
              <a:srgbClr val="2A4185"/>
            </a:solidFill>
          </p:spPr>
        </p:sp>
      </p:grpSp>
      <p:grpSp>
        <p:nvGrpSpPr>
          <p:cNvPr id="152" name="Group 11"/>
          <p:cNvGrpSpPr/>
          <p:nvPr/>
        </p:nvGrpSpPr>
        <p:grpSpPr>
          <a:xfrm>
            <a:off x="1009652" y="3703552"/>
            <a:ext cx="4816269" cy="1238246"/>
            <a:chOff x="0" y="0"/>
            <a:chExt cx="6421692" cy="1650995"/>
          </a:xfrm>
        </p:grpSpPr>
        <p:sp>
          <p:nvSpPr>
            <p:cNvPr id="1048763" name="Freeform 12"/>
            <p:cNvSpPr/>
            <p:nvPr/>
          </p:nvSpPr>
          <p:spPr>
            <a:xfrm>
              <a:off x="0" y="0"/>
              <a:ext cx="6421692" cy="1650995"/>
            </a:xfrm>
            <a:custGeom>
              <a:avLst/>
              <a:gdLst/>
              <a:ahLst/>
              <a:cxnLst/>
              <a:rect l="l" t="t" r="r" b="b"/>
              <a:pathLst>
                <a:path w="6421692" h="1650995">
                  <a:moveTo>
                    <a:pt x="0" y="0"/>
                  </a:moveTo>
                  <a:lnTo>
                    <a:pt x="6421692" y="0"/>
                  </a:lnTo>
                  <a:lnTo>
                    <a:pt x="6421692" y="1650995"/>
                  </a:lnTo>
                  <a:lnTo>
                    <a:pt x="0" y="16509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64" name="TextBox 13"/>
            <p:cNvSpPr txBox="1"/>
            <p:nvPr/>
          </p:nvSpPr>
          <p:spPr>
            <a:xfrm>
              <a:off x="0" y="-104775"/>
              <a:ext cx="6421692" cy="175577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991"/>
                </a:lnSpc>
              </a:pPr>
              <a:r>
                <a:rPr lang="en-US" sz="3199" b="1">
                  <a:solidFill>
                    <a:srgbClr val="262626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项目库创建</a:t>
              </a:r>
            </a:p>
          </p:txBody>
        </p:sp>
      </p:grpSp>
      <p:grpSp>
        <p:nvGrpSpPr>
          <p:cNvPr id="153" name="Group 14"/>
          <p:cNvGrpSpPr/>
          <p:nvPr/>
        </p:nvGrpSpPr>
        <p:grpSpPr>
          <a:xfrm>
            <a:off x="1009652" y="4969012"/>
            <a:ext cx="4816269" cy="3131364"/>
            <a:chOff x="0" y="0"/>
            <a:chExt cx="6421692" cy="4175152"/>
          </a:xfrm>
        </p:grpSpPr>
        <p:sp>
          <p:nvSpPr>
            <p:cNvPr id="1048765" name="Freeform 15"/>
            <p:cNvSpPr/>
            <p:nvPr/>
          </p:nvSpPr>
          <p:spPr>
            <a:xfrm>
              <a:off x="0" y="0"/>
              <a:ext cx="6421692" cy="4175152"/>
            </a:xfrm>
            <a:custGeom>
              <a:avLst/>
              <a:gdLst/>
              <a:ahLst/>
              <a:cxnLst/>
              <a:rect l="l" t="t" r="r" b="b"/>
              <a:pathLst>
                <a:path w="6421692" h="4175152">
                  <a:moveTo>
                    <a:pt x="0" y="0"/>
                  </a:moveTo>
                  <a:lnTo>
                    <a:pt x="6421692" y="0"/>
                  </a:lnTo>
                  <a:lnTo>
                    <a:pt x="6421692" y="4175152"/>
                  </a:lnTo>
                  <a:lnTo>
                    <a:pt x="0" y="41751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66" name="TextBox 16"/>
            <p:cNvSpPr txBox="1"/>
            <p:nvPr/>
          </p:nvSpPr>
          <p:spPr>
            <a:xfrm>
              <a:off x="0" y="-161925"/>
              <a:ext cx="6421692" cy="433707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5219"/>
                </a:lnSpc>
              </a:pPr>
              <a:r>
                <a:rPr lang="en-US" sz="28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3月6日创建项目库，搭建项目基础框架。</a:t>
              </a:r>
            </a:p>
          </p:txBody>
        </p:sp>
      </p:grpSp>
      <p:grpSp>
        <p:nvGrpSpPr>
          <p:cNvPr id="154" name="Group 17"/>
          <p:cNvGrpSpPr/>
          <p:nvPr/>
        </p:nvGrpSpPr>
        <p:grpSpPr>
          <a:xfrm>
            <a:off x="6726340" y="3703552"/>
            <a:ext cx="4816269" cy="1238246"/>
            <a:chOff x="0" y="0"/>
            <a:chExt cx="6421692" cy="1650995"/>
          </a:xfrm>
        </p:grpSpPr>
        <p:sp>
          <p:nvSpPr>
            <p:cNvPr id="1048767" name="Freeform 18"/>
            <p:cNvSpPr/>
            <p:nvPr/>
          </p:nvSpPr>
          <p:spPr>
            <a:xfrm>
              <a:off x="0" y="0"/>
              <a:ext cx="6421692" cy="1650995"/>
            </a:xfrm>
            <a:custGeom>
              <a:avLst/>
              <a:gdLst/>
              <a:ahLst/>
              <a:cxnLst/>
              <a:rect l="l" t="t" r="r" b="b"/>
              <a:pathLst>
                <a:path w="6421692" h="1650995">
                  <a:moveTo>
                    <a:pt x="0" y="0"/>
                  </a:moveTo>
                  <a:lnTo>
                    <a:pt x="6421692" y="0"/>
                  </a:lnTo>
                  <a:lnTo>
                    <a:pt x="6421692" y="1650995"/>
                  </a:lnTo>
                  <a:lnTo>
                    <a:pt x="0" y="16509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68" name="TextBox 19"/>
            <p:cNvSpPr txBox="1"/>
            <p:nvPr/>
          </p:nvSpPr>
          <p:spPr>
            <a:xfrm>
              <a:off x="0" y="-104775"/>
              <a:ext cx="6421692" cy="175577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991"/>
                </a:lnSpc>
              </a:pPr>
              <a:r>
                <a:rPr lang="en-US" sz="3199" b="1">
                  <a:solidFill>
                    <a:srgbClr val="262626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摄像头安装与数据采集</a:t>
              </a:r>
            </a:p>
          </p:txBody>
        </p:sp>
      </p:grpSp>
      <p:grpSp>
        <p:nvGrpSpPr>
          <p:cNvPr id="155" name="Group 20"/>
          <p:cNvGrpSpPr/>
          <p:nvPr/>
        </p:nvGrpSpPr>
        <p:grpSpPr>
          <a:xfrm>
            <a:off x="6726340" y="4969012"/>
            <a:ext cx="4816269" cy="3131364"/>
            <a:chOff x="0" y="0"/>
            <a:chExt cx="6421692" cy="4175152"/>
          </a:xfrm>
        </p:grpSpPr>
        <p:sp>
          <p:nvSpPr>
            <p:cNvPr id="1048769" name="Freeform 21"/>
            <p:cNvSpPr/>
            <p:nvPr/>
          </p:nvSpPr>
          <p:spPr>
            <a:xfrm>
              <a:off x="0" y="0"/>
              <a:ext cx="6421692" cy="4175152"/>
            </a:xfrm>
            <a:custGeom>
              <a:avLst/>
              <a:gdLst/>
              <a:ahLst/>
              <a:cxnLst/>
              <a:rect l="l" t="t" r="r" b="b"/>
              <a:pathLst>
                <a:path w="6421692" h="4175152">
                  <a:moveTo>
                    <a:pt x="0" y="0"/>
                  </a:moveTo>
                  <a:lnTo>
                    <a:pt x="6421692" y="0"/>
                  </a:lnTo>
                  <a:lnTo>
                    <a:pt x="6421692" y="4175152"/>
                  </a:lnTo>
                  <a:lnTo>
                    <a:pt x="0" y="41751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70" name="TextBox 22"/>
            <p:cNvSpPr txBox="1"/>
            <p:nvPr/>
          </p:nvSpPr>
          <p:spPr>
            <a:xfrm>
              <a:off x="0" y="-161925"/>
              <a:ext cx="6421692" cy="433707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5219"/>
                </a:lnSpc>
              </a:pPr>
              <a:r>
                <a:rPr lang="en-US" sz="28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3月7日安装摄像头，开始收集教室视频数据，积累原始素材。</a:t>
              </a:r>
            </a:p>
          </p:txBody>
        </p:sp>
      </p:grpSp>
      <p:grpSp>
        <p:nvGrpSpPr>
          <p:cNvPr id="156" name="Group 23"/>
          <p:cNvGrpSpPr/>
          <p:nvPr/>
        </p:nvGrpSpPr>
        <p:grpSpPr>
          <a:xfrm>
            <a:off x="12462081" y="3703552"/>
            <a:ext cx="4816269" cy="1238246"/>
            <a:chOff x="0" y="0"/>
            <a:chExt cx="6421692" cy="1650995"/>
          </a:xfrm>
        </p:grpSpPr>
        <p:sp>
          <p:nvSpPr>
            <p:cNvPr id="1048771" name="Freeform 24"/>
            <p:cNvSpPr/>
            <p:nvPr/>
          </p:nvSpPr>
          <p:spPr>
            <a:xfrm>
              <a:off x="0" y="0"/>
              <a:ext cx="6421692" cy="1650995"/>
            </a:xfrm>
            <a:custGeom>
              <a:avLst/>
              <a:gdLst/>
              <a:ahLst/>
              <a:cxnLst/>
              <a:rect l="l" t="t" r="r" b="b"/>
              <a:pathLst>
                <a:path w="6421692" h="1650995">
                  <a:moveTo>
                    <a:pt x="0" y="0"/>
                  </a:moveTo>
                  <a:lnTo>
                    <a:pt x="6421692" y="0"/>
                  </a:lnTo>
                  <a:lnTo>
                    <a:pt x="6421692" y="1650995"/>
                  </a:lnTo>
                  <a:lnTo>
                    <a:pt x="0" y="16509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72" name="TextBox 25"/>
            <p:cNvSpPr txBox="1"/>
            <p:nvPr/>
          </p:nvSpPr>
          <p:spPr>
            <a:xfrm>
              <a:off x="0" y="-104775"/>
              <a:ext cx="6421692" cy="175577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4991"/>
                </a:lnSpc>
              </a:pPr>
              <a:r>
                <a:rPr lang="en-US" sz="3199" b="1">
                  <a:solidFill>
                    <a:srgbClr val="262626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初步模型测试</a:t>
              </a:r>
            </a:p>
          </p:txBody>
        </p:sp>
      </p:grpSp>
      <p:grpSp>
        <p:nvGrpSpPr>
          <p:cNvPr id="157" name="Group 26"/>
          <p:cNvGrpSpPr/>
          <p:nvPr/>
        </p:nvGrpSpPr>
        <p:grpSpPr>
          <a:xfrm>
            <a:off x="12462081" y="4969012"/>
            <a:ext cx="4816269" cy="3131364"/>
            <a:chOff x="0" y="0"/>
            <a:chExt cx="6421692" cy="4175152"/>
          </a:xfrm>
        </p:grpSpPr>
        <p:sp>
          <p:nvSpPr>
            <p:cNvPr id="1048773" name="Freeform 27"/>
            <p:cNvSpPr/>
            <p:nvPr/>
          </p:nvSpPr>
          <p:spPr>
            <a:xfrm>
              <a:off x="0" y="0"/>
              <a:ext cx="6421692" cy="4175152"/>
            </a:xfrm>
            <a:custGeom>
              <a:avLst/>
              <a:gdLst/>
              <a:ahLst/>
              <a:cxnLst/>
              <a:rect l="l" t="t" r="r" b="b"/>
              <a:pathLst>
                <a:path w="6421692" h="4175152">
                  <a:moveTo>
                    <a:pt x="0" y="0"/>
                  </a:moveTo>
                  <a:lnTo>
                    <a:pt x="6421692" y="0"/>
                  </a:lnTo>
                  <a:lnTo>
                    <a:pt x="6421692" y="4175152"/>
                  </a:lnTo>
                  <a:lnTo>
                    <a:pt x="0" y="41751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74" name="TextBox 28"/>
            <p:cNvSpPr txBox="1"/>
            <p:nvPr/>
          </p:nvSpPr>
          <p:spPr>
            <a:xfrm>
              <a:off x="0" y="-161925"/>
              <a:ext cx="6421692" cy="433707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5219"/>
                </a:lnSpc>
              </a:pPr>
              <a:r>
                <a:rPr lang="en-US" sz="2899">
                  <a:solidFill>
                    <a:srgbClr val="262626"/>
                  </a:solidFill>
                  <a:latin typeface="思源宋体-粗体"/>
                  <a:ea typeface="思源宋体-粗体"/>
                  <a:cs typeface="思源宋体-粗体"/>
                  <a:sym typeface="思源宋体-粗体"/>
                </a:rPr>
                <a:t>3月14日测试使用 Yolov5 模型，验证其在教室环境下的适用性。</a:t>
              </a:r>
            </a:p>
          </p:txBody>
        </p:sp>
      </p:grpSp>
      <p:grpSp>
        <p:nvGrpSpPr>
          <p:cNvPr id="158" name="Group 29"/>
          <p:cNvGrpSpPr/>
          <p:nvPr/>
        </p:nvGrpSpPr>
        <p:grpSpPr>
          <a:xfrm>
            <a:off x="2935387" y="2730906"/>
            <a:ext cx="949119" cy="835487"/>
            <a:chOff x="0" y="0"/>
            <a:chExt cx="1265492" cy="1113983"/>
          </a:xfrm>
        </p:grpSpPr>
        <p:sp>
          <p:nvSpPr>
            <p:cNvPr id="1048775" name="Freeform 30"/>
            <p:cNvSpPr/>
            <p:nvPr/>
          </p:nvSpPr>
          <p:spPr>
            <a:xfrm>
              <a:off x="0" y="0"/>
              <a:ext cx="1265492" cy="1113983"/>
            </a:xfrm>
            <a:custGeom>
              <a:avLst/>
              <a:gdLst/>
              <a:ahLst/>
              <a:cxnLst/>
              <a:rect l="l" t="t" r="r" b="b"/>
              <a:pathLst>
                <a:path w="1265492" h="1113983">
                  <a:moveTo>
                    <a:pt x="0" y="0"/>
                  </a:moveTo>
                  <a:lnTo>
                    <a:pt x="1265492" y="0"/>
                  </a:lnTo>
                  <a:lnTo>
                    <a:pt x="1265492" y="1113983"/>
                  </a:lnTo>
                  <a:lnTo>
                    <a:pt x="0" y="11139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76" name="TextBox 31"/>
            <p:cNvSpPr txBox="1"/>
            <p:nvPr/>
          </p:nvSpPr>
          <p:spPr>
            <a:xfrm>
              <a:off x="0" y="-152400"/>
              <a:ext cx="1265492" cy="12663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395"/>
                </a:lnSpc>
              </a:pPr>
              <a:r>
                <a:rPr lang="en-US" sz="40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01</a:t>
              </a:r>
            </a:p>
          </p:txBody>
        </p:sp>
      </p:grpSp>
      <p:grpSp>
        <p:nvGrpSpPr>
          <p:cNvPr id="159" name="Group 32"/>
          <p:cNvGrpSpPr/>
          <p:nvPr/>
        </p:nvGrpSpPr>
        <p:grpSpPr>
          <a:xfrm>
            <a:off x="8669437" y="2730906"/>
            <a:ext cx="949119" cy="835487"/>
            <a:chOff x="0" y="0"/>
            <a:chExt cx="1265492" cy="1113983"/>
          </a:xfrm>
        </p:grpSpPr>
        <p:sp>
          <p:nvSpPr>
            <p:cNvPr id="1048777" name="Freeform 33"/>
            <p:cNvSpPr/>
            <p:nvPr/>
          </p:nvSpPr>
          <p:spPr>
            <a:xfrm>
              <a:off x="0" y="0"/>
              <a:ext cx="1265492" cy="1113983"/>
            </a:xfrm>
            <a:custGeom>
              <a:avLst/>
              <a:gdLst/>
              <a:ahLst/>
              <a:cxnLst/>
              <a:rect l="l" t="t" r="r" b="b"/>
              <a:pathLst>
                <a:path w="1265492" h="1113983">
                  <a:moveTo>
                    <a:pt x="0" y="0"/>
                  </a:moveTo>
                  <a:lnTo>
                    <a:pt x="1265492" y="0"/>
                  </a:lnTo>
                  <a:lnTo>
                    <a:pt x="1265492" y="1113983"/>
                  </a:lnTo>
                  <a:lnTo>
                    <a:pt x="0" y="11139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78" name="TextBox 34"/>
            <p:cNvSpPr txBox="1"/>
            <p:nvPr/>
          </p:nvSpPr>
          <p:spPr>
            <a:xfrm>
              <a:off x="0" y="-152400"/>
              <a:ext cx="1265492" cy="12663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395"/>
                </a:lnSpc>
              </a:pPr>
              <a:r>
                <a:rPr lang="en-US" sz="40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02</a:t>
              </a:r>
            </a:p>
          </p:txBody>
        </p:sp>
      </p:grpSp>
      <p:grpSp>
        <p:nvGrpSpPr>
          <p:cNvPr id="160" name="Group 35"/>
          <p:cNvGrpSpPr/>
          <p:nvPr/>
        </p:nvGrpSpPr>
        <p:grpSpPr>
          <a:xfrm>
            <a:off x="14403487" y="2730906"/>
            <a:ext cx="949119" cy="835487"/>
            <a:chOff x="0" y="0"/>
            <a:chExt cx="1265492" cy="1113983"/>
          </a:xfrm>
        </p:grpSpPr>
        <p:sp>
          <p:nvSpPr>
            <p:cNvPr id="1048779" name="Freeform 36"/>
            <p:cNvSpPr/>
            <p:nvPr/>
          </p:nvSpPr>
          <p:spPr>
            <a:xfrm>
              <a:off x="0" y="0"/>
              <a:ext cx="1265492" cy="1113983"/>
            </a:xfrm>
            <a:custGeom>
              <a:avLst/>
              <a:gdLst/>
              <a:ahLst/>
              <a:cxnLst/>
              <a:rect l="l" t="t" r="r" b="b"/>
              <a:pathLst>
                <a:path w="1265492" h="1113983">
                  <a:moveTo>
                    <a:pt x="0" y="0"/>
                  </a:moveTo>
                  <a:lnTo>
                    <a:pt x="1265492" y="0"/>
                  </a:lnTo>
                  <a:lnTo>
                    <a:pt x="1265492" y="1113983"/>
                  </a:lnTo>
                  <a:lnTo>
                    <a:pt x="0" y="11139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80" name="TextBox 37"/>
            <p:cNvSpPr txBox="1"/>
            <p:nvPr/>
          </p:nvSpPr>
          <p:spPr>
            <a:xfrm>
              <a:off x="0" y="-152400"/>
              <a:ext cx="1265492" cy="12663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6395"/>
                </a:lnSpc>
              </a:pPr>
              <a:r>
                <a:rPr lang="en-US" sz="4099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03</a:t>
              </a:r>
            </a:p>
          </p:txBody>
        </p:sp>
      </p:grpSp>
      <p:grpSp>
        <p:nvGrpSpPr>
          <p:cNvPr id="161" name="Group 38"/>
          <p:cNvGrpSpPr/>
          <p:nvPr/>
        </p:nvGrpSpPr>
        <p:grpSpPr>
          <a:xfrm>
            <a:off x="1261609" y="96964"/>
            <a:ext cx="11670237" cy="1863471"/>
            <a:chOff x="0" y="0"/>
            <a:chExt cx="15560316" cy="2484628"/>
          </a:xfrm>
        </p:grpSpPr>
        <p:sp>
          <p:nvSpPr>
            <p:cNvPr id="1048781" name="Freeform 39"/>
            <p:cNvSpPr/>
            <p:nvPr/>
          </p:nvSpPr>
          <p:spPr>
            <a:xfrm>
              <a:off x="0" y="0"/>
              <a:ext cx="15560315" cy="2484628"/>
            </a:xfrm>
            <a:custGeom>
              <a:avLst/>
              <a:gdLst/>
              <a:ahLst/>
              <a:cxnLst/>
              <a:rect l="l" t="t" r="r" b="b"/>
              <a:pathLst>
                <a:path w="15560315" h="2484628">
                  <a:moveTo>
                    <a:pt x="0" y="0"/>
                  </a:moveTo>
                  <a:lnTo>
                    <a:pt x="15560315" y="0"/>
                  </a:lnTo>
                  <a:lnTo>
                    <a:pt x="15560315" y="2484628"/>
                  </a:lnTo>
                  <a:lnTo>
                    <a:pt x="0" y="24846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48782" name="TextBox 40"/>
            <p:cNvSpPr txBox="1"/>
            <p:nvPr/>
          </p:nvSpPr>
          <p:spPr>
            <a:xfrm>
              <a:off x="0" y="-276225"/>
              <a:ext cx="15560316" cy="276085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8640"/>
                </a:lnSpc>
              </a:pPr>
              <a:r>
                <a:rPr lang="en-US" sz="4800" b="1">
                  <a:solidFill>
                    <a:srgbClr val="000000"/>
                  </a:solidFill>
                  <a:latin typeface="思源宋体-粗体 Bold"/>
                  <a:ea typeface="思源宋体-粗体 Bold"/>
                  <a:cs typeface="思源宋体-粗体 Bold"/>
                  <a:sym typeface="思源宋体-粗体 Bold"/>
                </a:rPr>
                <a:t>项目启动与数据采集</a:t>
              </a:r>
            </a:p>
          </p:txBody>
        </p:sp>
      </p:grpSp>
      <p:grpSp>
        <p:nvGrpSpPr>
          <p:cNvPr id="162" name="Group 41"/>
          <p:cNvGrpSpPr/>
          <p:nvPr/>
        </p:nvGrpSpPr>
        <p:grpSpPr>
          <a:xfrm rot="-1442485">
            <a:off x="124188" y="666810"/>
            <a:ext cx="1379876" cy="1510607"/>
            <a:chOff x="0" y="0"/>
            <a:chExt cx="1839834" cy="2014142"/>
          </a:xfrm>
        </p:grpSpPr>
        <p:sp>
          <p:nvSpPr>
            <p:cNvPr id="1048783" name="Freeform 42"/>
            <p:cNvSpPr/>
            <p:nvPr/>
          </p:nvSpPr>
          <p:spPr>
            <a:xfrm>
              <a:off x="224663" y="-110617"/>
              <a:ext cx="1208151" cy="1130935"/>
            </a:xfrm>
            <a:custGeom>
              <a:avLst/>
              <a:gdLst/>
              <a:ahLst/>
              <a:cxnLst/>
              <a:rect l="l" t="t" r="r" b="b"/>
              <a:pathLst>
                <a:path w="1208151" h="1130935">
                  <a:moveTo>
                    <a:pt x="1194308" y="274574"/>
                  </a:moveTo>
                  <a:lnTo>
                    <a:pt x="1194308" y="287274"/>
                  </a:lnTo>
                  <a:lnTo>
                    <a:pt x="1186815" y="297561"/>
                  </a:lnTo>
                  <a:cubicBezTo>
                    <a:pt x="814705" y="28829"/>
                    <a:pt x="318770" y="101600"/>
                    <a:pt x="24003" y="468884"/>
                  </a:cubicBezTo>
                  <a:lnTo>
                    <a:pt x="14097" y="460883"/>
                  </a:lnTo>
                  <a:lnTo>
                    <a:pt x="22860" y="451739"/>
                  </a:lnTo>
                  <a:lnTo>
                    <a:pt x="704088" y="1108583"/>
                  </a:lnTo>
                  <a:lnTo>
                    <a:pt x="695325" y="1117727"/>
                  </a:lnTo>
                  <a:lnTo>
                    <a:pt x="684403" y="1111123"/>
                  </a:lnTo>
                  <a:lnTo>
                    <a:pt x="1183513" y="280670"/>
                  </a:lnTo>
                  <a:cubicBezTo>
                    <a:pt x="1185799" y="276860"/>
                    <a:pt x="1189990" y="274574"/>
                    <a:pt x="1194435" y="274574"/>
                  </a:cubicBezTo>
                  <a:moveTo>
                    <a:pt x="1194435" y="299974"/>
                  </a:moveTo>
                  <a:lnTo>
                    <a:pt x="1194435" y="287274"/>
                  </a:lnTo>
                  <a:lnTo>
                    <a:pt x="1205357" y="293878"/>
                  </a:lnTo>
                  <a:lnTo>
                    <a:pt x="706247" y="1124331"/>
                  </a:lnTo>
                  <a:cubicBezTo>
                    <a:pt x="704215" y="1127633"/>
                    <a:pt x="700913" y="1129919"/>
                    <a:pt x="696976" y="1130427"/>
                  </a:cubicBezTo>
                  <a:cubicBezTo>
                    <a:pt x="693039" y="1130935"/>
                    <a:pt x="689229" y="1129665"/>
                    <a:pt x="686562" y="1126998"/>
                  </a:cubicBezTo>
                  <a:lnTo>
                    <a:pt x="5207" y="470154"/>
                  </a:lnTo>
                  <a:cubicBezTo>
                    <a:pt x="508" y="465582"/>
                    <a:pt x="0" y="458216"/>
                    <a:pt x="4064" y="453009"/>
                  </a:cubicBezTo>
                  <a:cubicBezTo>
                    <a:pt x="307086" y="75565"/>
                    <a:pt x="818134" y="0"/>
                    <a:pt x="1201801" y="276987"/>
                  </a:cubicBezTo>
                  <a:cubicBezTo>
                    <a:pt x="1206246" y="280162"/>
                    <a:pt x="1208151" y="286004"/>
                    <a:pt x="1206500" y="291211"/>
                  </a:cubicBezTo>
                  <a:cubicBezTo>
                    <a:pt x="1204849" y="296418"/>
                    <a:pt x="1199896" y="299974"/>
                    <a:pt x="1194435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  <p:sp>
          <p:nvSpPr>
            <p:cNvPr id="1048784" name="Freeform 43"/>
            <p:cNvSpPr/>
            <p:nvPr/>
          </p:nvSpPr>
          <p:spPr>
            <a:xfrm>
              <a:off x="228854" y="-110617"/>
              <a:ext cx="1203960" cy="468884"/>
            </a:xfrm>
            <a:custGeom>
              <a:avLst/>
              <a:gdLst/>
              <a:ahLst/>
              <a:cxnLst/>
              <a:rect l="l" t="t" r="r" b="b"/>
              <a:pathLst>
                <a:path w="1203960" h="468884">
                  <a:moveTo>
                    <a:pt x="1190117" y="274574"/>
                  </a:moveTo>
                  <a:lnTo>
                    <a:pt x="1190117" y="287274"/>
                  </a:lnTo>
                  <a:lnTo>
                    <a:pt x="1182624" y="297561"/>
                  </a:lnTo>
                  <a:cubicBezTo>
                    <a:pt x="810514" y="28829"/>
                    <a:pt x="314579" y="101600"/>
                    <a:pt x="19812" y="468884"/>
                  </a:cubicBezTo>
                  <a:lnTo>
                    <a:pt x="0" y="453009"/>
                  </a:lnTo>
                  <a:cubicBezTo>
                    <a:pt x="302895" y="75565"/>
                    <a:pt x="813943" y="0"/>
                    <a:pt x="1197610" y="276987"/>
                  </a:cubicBezTo>
                  <a:cubicBezTo>
                    <a:pt x="1202055" y="280162"/>
                    <a:pt x="1203960" y="286004"/>
                    <a:pt x="1202309" y="291211"/>
                  </a:cubicBezTo>
                  <a:cubicBezTo>
                    <a:pt x="1200658" y="296418"/>
                    <a:pt x="1195705" y="299974"/>
                    <a:pt x="1190244" y="299974"/>
                  </a:cubicBezTo>
                  <a:close/>
                </a:path>
              </a:pathLst>
            </a:custGeom>
            <a:solidFill>
              <a:srgbClr val="2A4185"/>
            </a:solidFill>
          </p:spPr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339</Words>
  <Application>Microsoft Office PowerPoint</Application>
  <PresentationFormat>自定义</PresentationFormat>
  <Paragraphs>95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思源宋体-粗体 Bold</vt:lpstr>
      <vt:lpstr>Arial</vt:lpstr>
      <vt:lpstr>Calibri</vt:lpstr>
      <vt:lpstr>Arimo</vt:lpstr>
      <vt:lpstr>思源宋体-粗体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老秦的眼睛：智能监测学生课堂状态.pptx</dc:title>
  <dc:creator>W200DS Pro</dc:creator>
  <cp:lastModifiedBy>Zihao Fang</cp:lastModifiedBy>
  <cp:revision>4</cp:revision>
  <dcterms:created xsi:type="dcterms:W3CDTF">2006-08-14T16:00:00Z</dcterms:created>
  <dcterms:modified xsi:type="dcterms:W3CDTF">2025-06-01T08:14:24Z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efc0d1837b534fd8ad48b59481b4447d_23</vt:lpwstr>
  </property>
</Properties>
</file>